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43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96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200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387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640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34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15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4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506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467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421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85BE5-89EB-4A85-9EF1-EF7AEA98FEEA}" type="datetimeFigureOut">
              <a:rPr lang="fi-FI" smtClean="0"/>
              <a:t>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E0FD-153F-4A10-86FF-EFC203E07A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078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 </a:t>
            </a:r>
            <a:br>
              <a:rPr lang="fi-FI" dirty="0"/>
            </a:br>
            <a:r>
              <a:rPr lang="fi-FI" sz="2700" b="1" dirty="0">
                <a:solidFill>
                  <a:srgbClr val="C00000"/>
                </a:solidFill>
              </a:rPr>
              <a:t>Kokemusosaamisen juurruttamis- ja kehittämishanke Etelä-Pohjanmaalla, Keski-Pohjanmaalla ja Pohjanmaalla 2015–2017</a:t>
            </a:r>
            <a:r>
              <a:rPr lang="fi-FI" sz="2700" dirty="0"/>
              <a:t/>
            </a:r>
            <a:br>
              <a:rPr lang="fi-FI" sz="2700" dirty="0"/>
            </a:br>
            <a:endParaRPr lang="fi-FI" sz="2700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sz="2100" b="1" dirty="0"/>
              <a:t>Hankkeen tavoitteet </a:t>
            </a:r>
          </a:p>
          <a:p>
            <a:pPr lvl="0"/>
            <a:r>
              <a:rPr lang="fi-FI" sz="2100" b="1" dirty="0"/>
              <a:t>Luodaan kokemusosaamistoiminnalle alueellinen koordinointitapa ja siihen liittyvät toimenpiteet</a:t>
            </a:r>
          </a:p>
          <a:p>
            <a:pPr lvl="0"/>
            <a:r>
              <a:rPr lang="fi-FI" sz="2100" b="1" dirty="0"/>
              <a:t>Tuetaan kokemusosaajien ja heidän asiantuntemuksensa käyttöä erialaisessa yhteisöllisessä toiminnassa ja yhteistyössä eri kumppaneiden kanssa</a:t>
            </a:r>
          </a:p>
          <a:p>
            <a:pPr lvl="0"/>
            <a:r>
              <a:rPr lang="fi-FI" sz="2100" b="1" dirty="0"/>
              <a:t>Kehittää järjestöjen ja julkisen sektorin yhteistyön avulla kokemusosaamisen käyttöä sekä löytää uusia yhteistyötapoja toimintaprosessien ja palveluiden kehittämiseen </a:t>
            </a:r>
          </a:p>
          <a:p>
            <a:pPr lvl="0"/>
            <a:r>
              <a:rPr lang="fi-FI" sz="2100" b="1" dirty="0"/>
              <a:t>Hyödynnetään alueellista verkostoitumista kehittämisessä Keski-Pohjanmaan, Etelä-Pohjanmaan, Pohjanmaan järjestökeskusten ja maakuntien kesken</a:t>
            </a:r>
          </a:p>
          <a:p>
            <a:pPr marL="0" indent="0">
              <a:buNone/>
            </a:pPr>
            <a:r>
              <a:rPr lang="fi-FI" sz="2100" b="1" dirty="0" smtClean="0"/>
              <a:t>Hakija: Vaasan seudun yhdistykset / </a:t>
            </a:r>
            <a:r>
              <a:rPr lang="fi-FI" sz="2100" b="1" dirty="0" err="1" smtClean="0"/>
              <a:t>Vasanejdens</a:t>
            </a:r>
            <a:r>
              <a:rPr lang="fi-FI" sz="2100" b="1" dirty="0" smtClean="0"/>
              <a:t> </a:t>
            </a:r>
            <a:r>
              <a:rPr lang="fi-FI" sz="2100" b="1" dirty="0" err="1" smtClean="0"/>
              <a:t>Föreningar</a:t>
            </a:r>
            <a:r>
              <a:rPr lang="fi-FI" sz="2100" b="1" dirty="0" smtClean="0"/>
              <a:t> </a:t>
            </a:r>
            <a:r>
              <a:rPr lang="fi-FI" sz="2100" b="1" dirty="0" err="1" smtClean="0"/>
              <a:t>rf</a:t>
            </a:r>
            <a:r>
              <a:rPr lang="fi-FI" sz="2100" b="1" dirty="0" smtClean="0"/>
              <a:t>. VSY-VNF, </a:t>
            </a:r>
            <a:r>
              <a:rPr lang="fi-FI" sz="2100" b="1" dirty="0" err="1" smtClean="0"/>
              <a:t>budj</a:t>
            </a:r>
            <a:r>
              <a:rPr lang="fi-FI" sz="2100" b="1" dirty="0" smtClean="0"/>
              <a:t> n. 1milj.</a:t>
            </a:r>
            <a:endParaRPr lang="fi-FI" sz="2100" b="1" dirty="0"/>
          </a:p>
          <a:p>
            <a:r>
              <a:rPr lang="fi-FI" sz="2100" b="1" dirty="0" smtClean="0"/>
              <a:t>Järjestökeskusten </a:t>
            </a:r>
            <a:r>
              <a:rPr lang="fi-FI" sz="2100" b="1" dirty="0"/>
              <a:t>jäsenyhdistysten ja </a:t>
            </a:r>
            <a:r>
              <a:rPr lang="fi-FI" sz="2100" b="1" dirty="0" smtClean="0"/>
              <a:t>henkilöjäsenmäärät: </a:t>
            </a:r>
            <a:r>
              <a:rPr lang="fi-FI" sz="2100" b="1" dirty="0"/>
              <a:t>Vaasan järjestökeskus 52 (n. 32 000), Seinäjoen järjestökeskus 57 (n. 35 000) ja Kokkolan </a:t>
            </a:r>
            <a:r>
              <a:rPr lang="fi-FI" sz="2000" b="1" dirty="0"/>
              <a:t>järjestökeskus 15 (n. 4 500). </a:t>
            </a:r>
          </a:p>
        </p:txBody>
      </p:sp>
    </p:spTree>
    <p:extLst>
      <p:ext uri="{BB962C8B-B14F-4D97-AF65-F5344CB8AC3E}">
        <p14:creationId xmlns:p14="http://schemas.microsoft.com/office/powerpoint/2010/main" val="316760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4294967295"/>
          </p:nvPr>
        </p:nvSpPr>
        <p:spPr>
          <a:xfrm>
            <a:off x="914400" y="404813"/>
            <a:ext cx="8229600" cy="5792787"/>
          </a:xfrm>
        </p:spPr>
        <p:txBody>
          <a:bodyPr>
            <a:normAutofit/>
          </a:bodyPr>
          <a:lstStyle/>
          <a:p>
            <a:endParaRPr lang="fi-FI" sz="2200" dirty="0" smtClean="0"/>
          </a:p>
          <a:p>
            <a:endParaRPr lang="fi-FI" sz="2200" dirty="0"/>
          </a:p>
          <a:p>
            <a:r>
              <a:rPr lang="fi-FI" sz="2200" dirty="0" smtClean="0"/>
              <a:t>Hankkeen </a:t>
            </a:r>
            <a:r>
              <a:rPr lang="fi-FI" sz="2200" dirty="0" smtClean="0"/>
              <a:t>valmistelu: </a:t>
            </a:r>
            <a:r>
              <a:rPr lang="fi-FI" sz="2200" dirty="0"/>
              <a:t>järjestökeskukset Vaasan seudun yhdistykset ry/ </a:t>
            </a:r>
            <a:r>
              <a:rPr lang="fi-FI" sz="2200" dirty="0" err="1"/>
              <a:t>Vasanejdens</a:t>
            </a:r>
            <a:r>
              <a:rPr lang="fi-FI" sz="2200" dirty="0"/>
              <a:t> </a:t>
            </a:r>
            <a:r>
              <a:rPr lang="fi-FI" sz="2200" dirty="0" err="1"/>
              <a:t>föreningar</a:t>
            </a:r>
            <a:r>
              <a:rPr lang="fi-FI" sz="2200" dirty="0"/>
              <a:t> </a:t>
            </a:r>
            <a:r>
              <a:rPr lang="fi-FI" sz="2200" dirty="0" err="1"/>
              <a:t>rf/VSY</a:t>
            </a:r>
            <a:r>
              <a:rPr lang="fi-FI" sz="2200" dirty="0"/>
              <a:t>, Seinäjoen järjestötalo, Yhteisöklubi Silta/Kokkola, Vaasan seudun kokemusasiantuntijoita, SOS II – aikuissosiaalityön kehittämishanke/Kaste, Vaasan sairaanhoitopiirin perusterveydenhuollon yksikkö, Pohjanmaan maakuntien sosiaalialan osaamiskeskus </a:t>
            </a:r>
            <a:r>
              <a:rPr lang="fi-FI" sz="2200" dirty="0" err="1"/>
              <a:t>SONet</a:t>
            </a:r>
            <a:r>
              <a:rPr lang="fi-FI" sz="2200" dirty="0"/>
              <a:t> BOTNIA, Kuntoutussäätiö sekä Vaasan kaupungin sosiaalitoimi</a:t>
            </a:r>
            <a:r>
              <a:rPr lang="fi-FI" sz="2200" dirty="0" smtClean="0"/>
              <a:t>.</a:t>
            </a:r>
          </a:p>
          <a:p>
            <a:pPr marL="0" indent="0">
              <a:buNone/>
            </a:pPr>
            <a:endParaRPr lang="fi-FI" sz="2200" dirty="0" smtClean="0"/>
          </a:p>
          <a:p>
            <a:r>
              <a:rPr lang="fi-FI" sz="2200" dirty="0" smtClean="0"/>
              <a:t>Kunnille tarjotaan mahdollisuutta osallistua koulutuksiin ja työpajoihin, ei erikseen kysytty </a:t>
            </a:r>
            <a:r>
              <a:rPr lang="fi-FI" sz="2200" dirty="0" smtClean="0"/>
              <a:t>valmisteluaikana</a:t>
            </a:r>
          </a:p>
          <a:p>
            <a:r>
              <a:rPr lang="fi-FI" sz="2200" smtClean="0">
                <a:effectLst/>
              </a:rPr>
              <a:t>Päätökset tammikuussa 2015</a:t>
            </a:r>
            <a:endParaRPr lang="fi-FI" sz="2200" dirty="0" smtClean="0">
              <a:effectLst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8124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145</Words>
  <Application>Microsoft Office PowerPoint</Application>
  <PresentationFormat>Näytössä katseltava diaesitys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  Kokemusosaamisen juurruttamis- ja kehittämishanke Etelä-Pohjanmaalla, Keski-Pohjanmaalla ja Pohjanmaalla 2015–2017 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Kokemusosaamisen juurruttamis- ja kehittämishanke Etelä-Pohjanmaalla, Keski-Pohjanmaalla ja Pohjanmaalla 2015–2017 </dc:title>
  <dc:creator>Mulju Tuula</dc:creator>
  <cp:lastModifiedBy>Mulju Tuula</cp:lastModifiedBy>
  <cp:revision>2</cp:revision>
  <dcterms:created xsi:type="dcterms:W3CDTF">2014-06-03T12:13:40Z</dcterms:created>
  <dcterms:modified xsi:type="dcterms:W3CDTF">2014-06-03T12:23:44Z</dcterms:modified>
</cp:coreProperties>
</file>