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61" d="100"/>
          <a:sy n="61" d="100"/>
        </p:scale>
        <p:origin x="108" y="3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p:cNvSpPr>
            <a:spLocks noGrp="1"/>
          </p:cNvSpPr>
          <p:nvPr>
            <p:ph type="ctrTitle"/>
          </p:nvPr>
        </p:nvSpPr>
        <p:spPr>
          <a:xfrm>
            <a:off x="1524000" y="1122363"/>
            <a:ext cx="9144000" cy="2387600"/>
          </a:xfrm>
        </p:spPr>
        <p:txBody>
          <a:bodyPr anchor="b"/>
          <a:lstStyle>
            <a:lvl1pPr algn="ctr">
              <a:defRPr sz="6000"/>
            </a:lvl1pPr>
          </a:lstStyle>
          <a:p>
            <a:r>
              <a:rPr lang="fi-FI" smtClean="0"/>
              <a:t>Muokkaa perustyyl. napsautt.</a:t>
            </a:r>
            <a:endParaRPr lang="fi-FI"/>
          </a:p>
        </p:txBody>
      </p:sp>
      <p:sp>
        <p:nvSpPr>
          <p:cNvPr id="3" name="Alaotsikk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smtClean="0"/>
              <a:t>Muokkaa alaotsikon perustyyliä napsautt.</a:t>
            </a:r>
            <a:endParaRPr lang="fi-FI"/>
          </a:p>
        </p:txBody>
      </p:sp>
      <p:sp>
        <p:nvSpPr>
          <p:cNvPr id="4" name="Päivämäärän paikkamerkki 3"/>
          <p:cNvSpPr>
            <a:spLocks noGrp="1"/>
          </p:cNvSpPr>
          <p:nvPr>
            <p:ph type="dt" sz="half" idx="10"/>
          </p:nvPr>
        </p:nvSpPr>
        <p:spPr/>
        <p:txBody>
          <a:bodyPr/>
          <a:lstStyle/>
          <a:p>
            <a:fld id="{FFFB7A06-58C7-43E1-9D2E-8C181EA595AD}" type="datetimeFigureOut">
              <a:rPr lang="fi-FI" smtClean="0"/>
              <a:t>30.3.2015</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1D8BFDD9-C9A4-4A2A-B3E9-23A40A350439}" type="slidenum">
              <a:rPr lang="fi-FI" smtClean="0"/>
              <a:t>‹#›</a:t>
            </a:fld>
            <a:endParaRPr lang="fi-FI"/>
          </a:p>
        </p:txBody>
      </p:sp>
    </p:spTree>
    <p:extLst>
      <p:ext uri="{BB962C8B-B14F-4D97-AF65-F5344CB8AC3E}">
        <p14:creationId xmlns:p14="http://schemas.microsoft.com/office/powerpoint/2010/main" val="15673942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Pystysuoran tekstin paikkamerkki 2"/>
          <p:cNvSpPr>
            <a:spLocks noGrp="1"/>
          </p:cNvSpPr>
          <p:nvPr>
            <p:ph type="body" orient="vert" idx="1"/>
          </p:nvPr>
        </p:nvSpPr>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FFFB7A06-58C7-43E1-9D2E-8C181EA595AD}" type="datetimeFigureOut">
              <a:rPr lang="fi-FI" smtClean="0"/>
              <a:t>30.3.2015</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1D8BFDD9-C9A4-4A2A-B3E9-23A40A350439}" type="slidenum">
              <a:rPr lang="fi-FI" smtClean="0"/>
              <a:t>‹#›</a:t>
            </a:fld>
            <a:endParaRPr lang="fi-FI"/>
          </a:p>
        </p:txBody>
      </p:sp>
    </p:spTree>
    <p:extLst>
      <p:ext uri="{BB962C8B-B14F-4D97-AF65-F5344CB8AC3E}">
        <p14:creationId xmlns:p14="http://schemas.microsoft.com/office/powerpoint/2010/main" val="37159714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p:cNvSpPr>
            <a:spLocks noGrp="1"/>
          </p:cNvSpPr>
          <p:nvPr>
            <p:ph type="title" orient="vert"/>
          </p:nvPr>
        </p:nvSpPr>
        <p:spPr>
          <a:xfrm>
            <a:off x="8724900" y="365125"/>
            <a:ext cx="2628900" cy="5811838"/>
          </a:xfrm>
        </p:spPr>
        <p:txBody>
          <a:bodyPr vert="eaVert"/>
          <a:lstStyle/>
          <a:p>
            <a:r>
              <a:rPr lang="fi-FI" smtClean="0"/>
              <a:t>Muokkaa perustyyl. napsautt.</a:t>
            </a:r>
            <a:endParaRPr lang="fi-FI"/>
          </a:p>
        </p:txBody>
      </p:sp>
      <p:sp>
        <p:nvSpPr>
          <p:cNvPr id="3" name="Pystysuoran tekstin paikkamerkki 2"/>
          <p:cNvSpPr>
            <a:spLocks noGrp="1"/>
          </p:cNvSpPr>
          <p:nvPr>
            <p:ph type="body" orient="vert" idx="1"/>
          </p:nvPr>
        </p:nvSpPr>
        <p:spPr>
          <a:xfrm>
            <a:off x="838200" y="365125"/>
            <a:ext cx="7734300" cy="5811838"/>
          </a:xfrm>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FFFB7A06-58C7-43E1-9D2E-8C181EA595AD}" type="datetimeFigureOut">
              <a:rPr lang="fi-FI" smtClean="0"/>
              <a:t>30.3.2015</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1D8BFDD9-C9A4-4A2A-B3E9-23A40A350439}" type="slidenum">
              <a:rPr lang="fi-FI" smtClean="0"/>
              <a:t>‹#›</a:t>
            </a:fld>
            <a:endParaRPr lang="fi-FI"/>
          </a:p>
        </p:txBody>
      </p:sp>
    </p:spTree>
    <p:extLst>
      <p:ext uri="{BB962C8B-B14F-4D97-AF65-F5344CB8AC3E}">
        <p14:creationId xmlns:p14="http://schemas.microsoft.com/office/powerpoint/2010/main" val="38416161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Sisällön paikkamerkki 2"/>
          <p:cNvSpPr>
            <a:spLocks noGrp="1"/>
          </p:cNvSpPr>
          <p:nvPr>
            <p:ph idx="1"/>
          </p:nvPr>
        </p:nvSpPr>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FFFB7A06-58C7-43E1-9D2E-8C181EA595AD}" type="datetimeFigureOut">
              <a:rPr lang="fi-FI" smtClean="0"/>
              <a:t>30.3.2015</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1D8BFDD9-C9A4-4A2A-B3E9-23A40A350439}" type="slidenum">
              <a:rPr lang="fi-FI" smtClean="0"/>
              <a:t>‹#›</a:t>
            </a:fld>
            <a:endParaRPr lang="fi-FI"/>
          </a:p>
        </p:txBody>
      </p:sp>
    </p:spTree>
    <p:extLst>
      <p:ext uri="{BB962C8B-B14F-4D97-AF65-F5344CB8AC3E}">
        <p14:creationId xmlns:p14="http://schemas.microsoft.com/office/powerpoint/2010/main" val="33955465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p:cNvSpPr>
            <a:spLocks noGrp="1"/>
          </p:cNvSpPr>
          <p:nvPr>
            <p:ph type="title"/>
          </p:nvPr>
        </p:nvSpPr>
        <p:spPr>
          <a:xfrm>
            <a:off x="831850" y="1709738"/>
            <a:ext cx="10515600" cy="2852737"/>
          </a:xfrm>
        </p:spPr>
        <p:txBody>
          <a:bodyPr anchor="b"/>
          <a:lstStyle>
            <a:lvl1pPr>
              <a:defRPr sz="6000"/>
            </a:lvl1pPr>
          </a:lstStyle>
          <a:p>
            <a:r>
              <a:rPr lang="fi-FI" smtClean="0"/>
              <a:t>Muokkaa perustyyl. napsautt.</a:t>
            </a:r>
            <a:endParaRPr lang="fi-FI"/>
          </a:p>
        </p:txBody>
      </p:sp>
      <p:sp>
        <p:nvSpPr>
          <p:cNvPr id="3" name="Tekstin paikkamerkki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smtClean="0"/>
              <a:t>Muokkaa tekstin perustyylejä napsauttamalla</a:t>
            </a:r>
          </a:p>
        </p:txBody>
      </p:sp>
      <p:sp>
        <p:nvSpPr>
          <p:cNvPr id="4" name="Päivämäärän paikkamerkki 3"/>
          <p:cNvSpPr>
            <a:spLocks noGrp="1"/>
          </p:cNvSpPr>
          <p:nvPr>
            <p:ph type="dt" sz="half" idx="10"/>
          </p:nvPr>
        </p:nvSpPr>
        <p:spPr/>
        <p:txBody>
          <a:bodyPr/>
          <a:lstStyle/>
          <a:p>
            <a:fld id="{FFFB7A06-58C7-43E1-9D2E-8C181EA595AD}" type="datetimeFigureOut">
              <a:rPr lang="fi-FI" smtClean="0"/>
              <a:t>30.3.2015</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1D8BFDD9-C9A4-4A2A-B3E9-23A40A350439}" type="slidenum">
              <a:rPr lang="fi-FI" smtClean="0"/>
              <a:t>‹#›</a:t>
            </a:fld>
            <a:endParaRPr lang="fi-FI"/>
          </a:p>
        </p:txBody>
      </p:sp>
    </p:spTree>
    <p:extLst>
      <p:ext uri="{BB962C8B-B14F-4D97-AF65-F5344CB8AC3E}">
        <p14:creationId xmlns:p14="http://schemas.microsoft.com/office/powerpoint/2010/main" val="41242010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Sisällön paikkamerkki 2"/>
          <p:cNvSpPr>
            <a:spLocks noGrp="1"/>
          </p:cNvSpPr>
          <p:nvPr>
            <p:ph sz="half" idx="1"/>
          </p:nvPr>
        </p:nvSpPr>
        <p:spPr>
          <a:xfrm>
            <a:off x="838200" y="1825625"/>
            <a:ext cx="5181600" cy="4351338"/>
          </a:xfrm>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Sisällön paikkamerkki 3"/>
          <p:cNvSpPr>
            <a:spLocks noGrp="1"/>
          </p:cNvSpPr>
          <p:nvPr>
            <p:ph sz="half" idx="2"/>
          </p:nvPr>
        </p:nvSpPr>
        <p:spPr>
          <a:xfrm>
            <a:off x="6172200" y="1825625"/>
            <a:ext cx="5181600" cy="4351338"/>
          </a:xfrm>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5" name="Päivämäärän paikkamerkki 4"/>
          <p:cNvSpPr>
            <a:spLocks noGrp="1"/>
          </p:cNvSpPr>
          <p:nvPr>
            <p:ph type="dt" sz="half" idx="10"/>
          </p:nvPr>
        </p:nvSpPr>
        <p:spPr/>
        <p:txBody>
          <a:bodyPr/>
          <a:lstStyle/>
          <a:p>
            <a:fld id="{FFFB7A06-58C7-43E1-9D2E-8C181EA595AD}" type="datetimeFigureOut">
              <a:rPr lang="fi-FI" smtClean="0"/>
              <a:t>30.3.2015</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1D8BFDD9-C9A4-4A2A-B3E9-23A40A350439}" type="slidenum">
              <a:rPr lang="fi-FI" smtClean="0"/>
              <a:t>‹#›</a:t>
            </a:fld>
            <a:endParaRPr lang="fi-FI"/>
          </a:p>
        </p:txBody>
      </p:sp>
    </p:spTree>
    <p:extLst>
      <p:ext uri="{BB962C8B-B14F-4D97-AF65-F5344CB8AC3E}">
        <p14:creationId xmlns:p14="http://schemas.microsoft.com/office/powerpoint/2010/main" val="2788410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p:cNvSpPr>
            <a:spLocks noGrp="1"/>
          </p:cNvSpPr>
          <p:nvPr>
            <p:ph type="title"/>
          </p:nvPr>
        </p:nvSpPr>
        <p:spPr>
          <a:xfrm>
            <a:off x="839788" y="365125"/>
            <a:ext cx="10515600" cy="1325563"/>
          </a:xfrm>
        </p:spPr>
        <p:txBody>
          <a:bodyPr/>
          <a:lstStyle/>
          <a:p>
            <a:r>
              <a:rPr lang="fi-FI" smtClean="0"/>
              <a:t>Muokkaa perustyyl. napsautt.</a:t>
            </a:r>
            <a:endParaRPr lang="fi-FI"/>
          </a:p>
        </p:txBody>
      </p:sp>
      <p:sp>
        <p:nvSpPr>
          <p:cNvPr id="3" name="Tekstin paikkamerkki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4" name="Sisällön paikkamerkki 3"/>
          <p:cNvSpPr>
            <a:spLocks noGrp="1"/>
          </p:cNvSpPr>
          <p:nvPr>
            <p:ph sz="half" idx="2"/>
          </p:nvPr>
        </p:nvSpPr>
        <p:spPr>
          <a:xfrm>
            <a:off x="839788" y="2505075"/>
            <a:ext cx="5157787" cy="3684588"/>
          </a:xfrm>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5" name="Tekstin paikkamerkki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6" name="Sisällön paikkamerkki 5"/>
          <p:cNvSpPr>
            <a:spLocks noGrp="1"/>
          </p:cNvSpPr>
          <p:nvPr>
            <p:ph sz="quarter" idx="4"/>
          </p:nvPr>
        </p:nvSpPr>
        <p:spPr>
          <a:xfrm>
            <a:off x="6172200" y="2505075"/>
            <a:ext cx="5183188" cy="3684588"/>
          </a:xfrm>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7" name="Päivämäärän paikkamerkki 6"/>
          <p:cNvSpPr>
            <a:spLocks noGrp="1"/>
          </p:cNvSpPr>
          <p:nvPr>
            <p:ph type="dt" sz="half" idx="10"/>
          </p:nvPr>
        </p:nvSpPr>
        <p:spPr/>
        <p:txBody>
          <a:bodyPr/>
          <a:lstStyle/>
          <a:p>
            <a:fld id="{FFFB7A06-58C7-43E1-9D2E-8C181EA595AD}" type="datetimeFigureOut">
              <a:rPr lang="fi-FI" smtClean="0"/>
              <a:t>30.3.2015</a:t>
            </a:fld>
            <a:endParaRPr lang="fi-FI"/>
          </a:p>
        </p:txBody>
      </p:sp>
      <p:sp>
        <p:nvSpPr>
          <p:cNvPr id="8" name="Alatunnisteen paikkamerkki 7"/>
          <p:cNvSpPr>
            <a:spLocks noGrp="1"/>
          </p:cNvSpPr>
          <p:nvPr>
            <p:ph type="ftr" sz="quarter" idx="11"/>
          </p:nvPr>
        </p:nvSpPr>
        <p:spPr/>
        <p:txBody>
          <a:bodyPr/>
          <a:lstStyle/>
          <a:p>
            <a:endParaRPr lang="fi-FI"/>
          </a:p>
        </p:txBody>
      </p:sp>
      <p:sp>
        <p:nvSpPr>
          <p:cNvPr id="9" name="Dian numeron paikkamerkki 8"/>
          <p:cNvSpPr>
            <a:spLocks noGrp="1"/>
          </p:cNvSpPr>
          <p:nvPr>
            <p:ph type="sldNum" sz="quarter" idx="12"/>
          </p:nvPr>
        </p:nvSpPr>
        <p:spPr/>
        <p:txBody>
          <a:bodyPr/>
          <a:lstStyle/>
          <a:p>
            <a:fld id="{1D8BFDD9-C9A4-4A2A-B3E9-23A40A350439}" type="slidenum">
              <a:rPr lang="fi-FI" smtClean="0"/>
              <a:t>‹#›</a:t>
            </a:fld>
            <a:endParaRPr lang="fi-FI"/>
          </a:p>
        </p:txBody>
      </p:sp>
    </p:spTree>
    <p:extLst>
      <p:ext uri="{BB962C8B-B14F-4D97-AF65-F5344CB8AC3E}">
        <p14:creationId xmlns:p14="http://schemas.microsoft.com/office/powerpoint/2010/main" val="29048509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Päivämäärän paikkamerkki 2"/>
          <p:cNvSpPr>
            <a:spLocks noGrp="1"/>
          </p:cNvSpPr>
          <p:nvPr>
            <p:ph type="dt" sz="half" idx="10"/>
          </p:nvPr>
        </p:nvSpPr>
        <p:spPr/>
        <p:txBody>
          <a:bodyPr/>
          <a:lstStyle/>
          <a:p>
            <a:fld id="{FFFB7A06-58C7-43E1-9D2E-8C181EA595AD}" type="datetimeFigureOut">
              <a:rPr lang="fi-FI" smtClean="0"/>
              <a:t>30.3.2015</a:t>
            </a:fld>
            <a:endParaRPr lang="fi-FI"/>
          </a:p>
        </p:txBody>
      </p:sp>
      <p:sp>
        <p:nvSpPr>
          <p:cNvPr id="4" name="Alatunnisteen paikkamerkki 3"/>
          <p:cNvSpPr>
            <a:spLocks noGrp="1"/>
          </p:cNvSpPr>
          <p:nvPr>
            <p:ph type="ftr" sz="quarter" idx="11"/>
          </p:nvPr>
        </p:nvSpPr>
        <p:spPr/>
        <p:txBody>
          <a:bodyPr/>
          <a:lstStyle/>
          <a:p>
            <a:endParaRPr lang="fi-FI"/>
          </a:p>
        </p:txBody>
      </p:sp>
      <p:sp>
        <p:nvSpPr>
          <p:cNvPr id="5" name="Dian numeron paikkamerkki 4"/>
          <p:cNvSpPr>
            <a:spLocks noGrp="1"/>
          </p:cNvSpPr>
          <p:nvPr>
            <p:ph type="sldNum" sz="quarter" idx="12"/>
          </p:nvPr>
        </p:nvSpPr>
        <p:spPr/>
        <p:txBody>
          <a:bodyPr/>
          <a:lstStyle/>
          <a:p>
            <a:fld id="{1D8BFDD9-C9A4-4A2A-B3E9-23A40A350439}" type="slidenum">
              <a:rPr lang="fi-FI" smtClean="0"/>
              <a:t>‹#›</a:t>
            </a:fld>
            <a:endParaRPr lang="fi-FI"/>
          </a:p>
        </p:txBody>
      </p:sp>
    </p:spTree>
    <p:extLst>
      <p:ext uri="{BB962C8B-B14F-4D97-AF65-F5344CB8AC3E}">
        <p14:creationId xmlns:p14="http://schemas.microsoft.com/office/powerpoint/2010/main" val="15764357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p:cNvSpPr>
            <a:spLocks noGrp="1"/>
          </p:cNvSpPr>
          <p:nvPr>
            <p:ph type="dt" sz="half" idx="10"/>
          </p:nvPr>
        </p:nvSpPr>
        <p:spPr/>
        <p:txBody>
          <a:bodyPr/>
          <a:lstStyle/>
          <a:p>
            <a:fld id="{FFFB7A06-58C7-43E1-9D2E-8C181EA595AD}" type="datetimeFigureOut">
              <a:rPr lang="fi-FI" smtClean="0"/>
              <a:t>30.3.2015</a:t>
            </a:fld>
            <a:endParaRPr lang="fi-FI"/>
          </a:p>
        </p:txBody>
      </p:sp>
      <p:sp>
        <p:nvSpPr>
          <p:cNvPr id="3" name="Alatunnisteen paikkamerkki 2"/>
          <p:cNvSpPr>
            <a:spLocks noGrp="1"/>
          </p:cNvSpPr>
          <p:nvPr>
            <p:ph type="ftr" sz="quarter" idx="11"/>
          </p:nvPr>
        </p:nvSpPr>
        <p:spPr/>
        <p:txBody>
          <a:bodyPr/>
          <a:lstStyle/>
          <a:p>
            <a:endParaRPr lang="fi-FI"/>
          </a:p>
        </p:txBody>
      </p:sp>
      <p:sp>
        <p:nvSpPr>
          <p:cNvPr id="4" name="Dian numeron paikkamerkki 3"/>
          <p:cNvSpPr>
            <a:spLocks noGrp="1"/>
          </p:cNvSpPr>
          <p:nvPr>
            <p:ph type="sldNum" sz="quarter" idx="12"/>
          </p:nvPr>
        </p:nvSpPr>
        <p:spPr/>
        <p:txBody>
          <a:bodyPr/>
          <a:lstStyle/>
          <a:p>
            <a:fld id="{1D8BFDD9-C9A4-4A2A-B3E9-23A40A350439}" type="slidenum">
              <a:rPr lang="fi-FI" smtClean="0"/>
              <a:t>‹#›</a:t>
            </a:fld>
            <a:endParaRPr lang="fi-FI"/>
          </a:p>
        </p:txBody>
      </p:sp>
    </p:spTree>
    <p:extLst>
      <p:ext uri="{BB962C8B-B14F-4D97-AF65-F5344CB8AC3E}">
        <p14:creationId xmlns:p14="http://schemas.microsoft.com/office/powerpoint/2010/main" val="3481280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839788" y="457200"/>
            <a:ext cx="3932237" cy="1600200"/>
          </a:xfrm>
        </p:spPr>
        <p:txBody>
          <a:bodyPr anchor="b"/>
          <a:lstStyle>
            <a:lvl1pPr>
              <a:defRPr sz="3200"/>
            </a:lvl1pPr>
          </a:lstStyle>
          <a:p>
            <a:r>
              <a:rPr lang="fi-FI" smtClean="0"/>
              <a:t>Muokkaa perustyyl. napsautt.</a:t>
            </a:r>
            <a:endParaRPr lang="fi-FI"/>
          </a:p>
        </p:txBody>
      </p:sp>
      <p:sp>
        <p:nvSpPr>
          <p:cNvPr id="3" name="Sisällön paikkamerkki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Tekstin paikkamerkki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smtClean="0"/>
              <a:t>Muokkaa tekstin perustyylejä napsauttamalla</a:t>
            </a:r>
          </a:p>
        </p:txBody>
      </p:sp>
      <p:sp>
        <p:nvSpPr>
          <p:cNvPr id="5" name="Päivämäärän paikkamerkki 4"/>
          <p:cNvSpPr>
            <a:spLocks noGrp="1"/>
          </p:cNvSpPr>
          <p:nvPr>
            <p:ph type="dt" sz="half" idx="10"/>
          </p:nvPr>
        </p:nvSpPr>
        <p:spPr/>
        <p:txBody>
          <a:bodyPr/>
          <a:lstStyle/>
          <a:p>
            <a:fld id="{FFFB7A06-58C7-43E1-9D2E-8C181EA595AD}" type="datetimeFigureOut">
              <a:rPr lang="fi-FI" smtClean="0"/>
              <a:t>30.3.2015</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1D8BFDD9-C9A4-4A2A-B3E9-23A40A350439}" type="slidenum">
              <a:rPr lang="fi-FI" smtClean="0"/>
              <a:t>‹#›</a:t>
            </a:fld>
            <a:endParaRPr lang="fi-FI"/>
          </a:p>
        </p:txBody>
      </p:sp>
    </p:spTree>
    <p:extLst>
      <p:ext uri="{BB962C8B-B14F-4D97-AF65-F5344CB8AC3E}">
        <p14:creationId xmlns:p14="http://schemas.microsoft.com/office/powerpoint/2010/main" val="20202260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Otsikko 1"/>
          <p:cNvSpPr>
            <a:spLocks noGrp="1"/>
          </p:cNvSpPr>
          <p:nvPr>
            <p:ph type="title"/>
          </p:nvPr>
        </p:nvSpPr>
        <p:spPr>
          <a:xfrm>
            <a:off x="839788" y="457200"/>
            <a:ext cx="3932237" cy="1600200"/>
          </a:xfrm>
        </p:spPr>
        <p:txBody>
          <a:bodyPr anchor="b"/>
          <a:lstStyle>
            <a:lvl1pPr>
              <a:defRPr sz="3200"/>
            </a:lvl1pPr>
          </a:lstStyle>
          <a:p>
            <a:r>
              <a:rPr lang="fi-FI" smtClean="0"/>
              <a:t>Muokkaa perustyyl. napsautt.</a:t>
            </a:r>
            <a:endParaRPr lang="fi-FI"/>
          </a:p>
        </p:txBody>
      </p:sp>
      <p:sp>
        <p:nvSpPr>
          <p:cNvPr id="3" name="Kuvan paikkamerkki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smtClean="0"/>
              <a:t>Muokkaa tekstin perustyylejä napsauttamalla</a:t>
            </a:r>
          </a:p>
        </p:txBody>
      </p:sp>
      <p:sp>
        <p:nvSpPr>
          <p:cNvPr id="5" name="Päivämäärän paikkamerkki 4"/>
          <p:cNvSpPr>
            <a:spLocks noGrp="1"/>
          </p:cNvSpPr>
          <p:nvPr>
            <p:ph type="dt" sz="half" idx="10"/>
          </p:nvPr>
        </p:nvSpPr>
        <p:spPr/>
        <p:txBody>
          <a:bodyPr/>
          <a:lstStyle/>
          <a:p>
            <a:fld id="{FFFB7A06-58C7-43E1-9D2E-8C181EA595AD}" type="datetimeFigureOut">
              <a:rPr lang="fi-FI" smtClean="0"/>
              <a:t>30.3.2015</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1D8BFDD9-C9A4-4A2A-B3E9-23A40A350439}" type="slidenum">
              <a:rPr lang="fi-FI" smtClean="0"/>
              <a:t>‹#›</a:t>
            </a:fld>
            <a:endParaRPr lang="fi-FI"/>
          </a:p>
        </p:txBody>
      </p:sp>
    </p:spTree>
    <p:extLst>
      <p:ext uri="{BB962C8B-B14F-4D97-AF65-F5344CB8AC3E}">
        <p14:creationId xmlns:p14="http://schemas.microsoft.com/office/powerpoint/2010/main" val="6873530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i-FI" smtClean="0"/>
              <a:t>Muokkaa perustyyl. napsautt.</a:t>
            </a:r>
            <a:endParaRPr lang="fi-FI"/>
          </a:p>
        </p:txBody>
      </p:sp>
      <p:sp>
        <p:nvSpPr>
          <p:cNvPr id="3" name="Tekstin paikkamerkki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FB7A06-58C7-43E1-9D2E-8C181EA595AD}" type="datetimeFigureOut">
              <a:rPr lang="fi-FI" smtClean="0"/>
              <a:t>30.3.2015</a:t>
            </a:fld>
            <a:endParaRPr lang="fi-FI"/>
          </a:p>
        </p:txBody>
      </p:sp>
      <p:sp>
        <p:nvSpPr>
          <p:cNvPr id="5" name="Alatunnisteen paikkamerkki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Dian numeron paikkamerkki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8BFDD9-C9A4-4A2A-B3E9-23A40A350439}" type="slidenum">
              <a:rPr lang="fi-FI" smtClean="0"/>
              <a:t>‹#›</a:t>
            </a:fld>
            <a:endParaRPr lang="fi-FI"/>
          </a:p>
        </p:txBody>
      </p:sp>
    </p:spTree>
    <p:extLst>
      <p:ext uri="{BB962C8B-B14F-4D97-AF65-F5344CB8AC3E}">
        <p14:creationId xmlns:p14="http://schemas.microsoft.com/office/powerpoint/2010/main" val="37789118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838200" y="1"/>
            <a:ext cx="10515600" cy="662152"/>
          </a:xfrm>
        </p:spPr>
        <p:txBody>
          <a:bodyPr>
            <a:noAutofit/>
          </a:bodyPr>
          <a:lstStyle/>
          <a:p>
            <a:r>
              <a:rPr lang="fi-FI" sz="2400" b="1" dirty="0"/>
              <a:t>Vetovoimaa maaseudulle – kumppanuudella kohti uusia avoimen varhaiskasvatuksen toteuttamistapoja </a:t>
            </a:r>
          </a:p>
        </p:txBody>
      </p:sp>
      <p:sp>
        <p:nvSpPr>
          <p:cNvPr id="3" name="Sisällön paikkamerkki 2"/>
          <p:cNvSpPr>
            <a:spLocks noGrp="1"/>
          </p:cNvSpPr>
          <p:nvPr>
            <p:ph idx="1"/>
          </p:nvPr>
        </p:nvSpPr>
        <p:spPr>
          <a:xfrm>
            <a:off x="838200" y="662152"/>
            <a:ext cx="10515600" cy="5975131"/>
          </a:xfrm>
        </p:spPr>
        <p:txBody>
          <a:bodyPr>
            <a:normAutofit fontScale="70000" lnSpcReduction="20000"/>
          </a:bodyPr>
          <a:lstStyle/>
          <a:p>
            <a:r>
              <a:rPr lang="fi-FI" dirty="0" smtClean="0"/>
              <a:t>Palvelutason </a:t>
            </a:r>
            <a:r>
              <a:rPr lang="fi-FI" dirty="0"/>
              <a:t>heikkeneminen vähentää maaseudun elinvoimaisuutta ja houkuttelevuutta. Tässä hankkeessa luotavilla avoimilla varhaiskasvatuspalveluilla lisätään maaseudun houkuttelevuutta ja viihtyvyyttä lapsiperheiden asuinpaikkana sekä selvitetään avoimeen varhaiskasvatuksen liittyviä maaseudun elinkeinomahdollisuuksia. Avoimen varhaiskasvatuksen palveluilla on tärkeä merkitys lasten ja perheiden hyvinvoinnille. Perheet toivovat palveluita omalle kylälle, etteivät pitkät välimatkat estäisi palvelujen saavutettavuutta. Kunnilla ei ole lainsäädännöllistä pakkoa järjestää avoimen varhaiskasvatuksen palveluita, minkä takia kuntien välillä on suuria eroja näiden palveluiden järjestämisessä. Uhkana on, että palveluita keskitettäessä maaseudun ja haja-asutusalueiden perheet jäävät vielä nykyistä enemmän </a:t>
            </a:r>
            <a:r>
              <a:rPr lang="fi-FI" dirty="0" err="1"/>
              <a:t>epätasa</a:t>
            </a:r>
            <a:r>
              <a:rPr lang="fi-FI" dirty="0"/>
              <a:t>-arvoiseen asemaan ja maaseudun houkuttelevuus lapsiperheiden silmissä heikkenee entisestään. Eri sektoreiden välistä yhteistyötä tarvitaan, jotta palvelut syrjäseuduilla saadaan turvattua. </a:t>
            </a:r>
          </a:p>
          <a:p>
            <a:r>
              <a:rPr lang="fi-FI" dirty="0" smtClean="0"/>
              <a:t>Hankkeen </a:t>
            </a:r>
            <a:r>
              <a:rPr lang="fi-FI" dirty="0"/>
              <a:t>päätavoitteena on maaseudun elinvoimaisuuden ja houkuttelevuuden paraneminen avoimen varhaiskasvatuksen palveluilla</a:t>
            </a:r>
            <a:r>
              <a:rPr lang="fi-FI" b="1" dirty="0"/>
              <a:t>. </a:t>
            </a:r>
            <a:r>
              <a:rPr lang="fi-FI" dirty="0"/>
              <a:t>Tavoitteena on 1) kartoittaa yritystoiminnan mahdollisuuksia avoimen varhaiskasvatuksen yhteydessä maaseudulla ja haja-asutusalueilla, 2) parantaa maaseudulla ja haja-asutusalueilla asuvien perheiden osallisuutta ja avoimen varhaiskasvatuspalveluiden saantia, 3) lisätä palveluohjausta sekä tiedonsaantia avoimen varhaiskasvatuksen palveluista 4) lisätä, vahvistaa ja koordinoida avoimen varhaiskasvatuksen toimijoiden (julkinen, yksityinen ja kolmas sektori sekä palveluiden käyttäjät) välistä yhteistyötä ja 5) lisätä varhaiskasvatuksen toimijoiden tietoisuutta ja osaamista avoimen varhaiskasvatuksen menetelmistä ja hyvistä käytännöistä. Olennaista hankkeessa on perheiden osallistaminen palveluiden suunnitteluun ja toteuttamiseen. </a:t>
            </a:r>
          </a:p>
          <a:p>
            <a:r>
              <a:rPr lang="fi-FI" dirty="0" smtClean="0"/>
              <a:t>Hankkeen </a:t>
            </a:r>
            <a:r>
              <a:rPr lang="fi-FI" dirty="0"/>
              <a:t>kohderyhmänä ovat </a:t>
            </a:r>
            <a:r>
              <a:rPr lang="fi-FI" dirty="0" err="1"/>
              <a:t>Kaakkois</a:t>
            </a:r>
            <a:r>
              <a:rPr lang="fi-FI" dirty="0"/>
              <a:t>-Suomen, Etelä-Pohjanmaan, Keski-Suomen</a:t>
            </a:r>
            <a:r>
              <a:rPr lang="fi-FI" b="1" dirty="0"/>
              <a:t> </a:t>
            </a:r>
            <a:r>
              <a:rPr lang="fi-FI" dirty="0"/>
              <a:t>sekä Pohjois-Suomen maaseudun ja haja-asutusalueiden lapsiperheet</a:t>
            </a:r>
            <a:r>
              <a:rPr lang="fi-FI" dirty="0" smtClean="0"/>
              <a:t>.</a:t>
            </a:r>
          </a:p>
          <a:p>
            <a:r>
              <a:rPr lang="fi-FI" dirty="0" smtClean="0"/>
              <a:t>SOCOM on pyytänyt SONet BOTNIAA ja EP:n alueen kuntia kumppaneiksi hankkeeseen ja kiinnostusta on: SONet BOTNIA </a:t>
            </a:r>
            <a:r>
              <a:rPr lang="fi-FI" smtClean="0"/>
              <a:t>tiedottaa valmistelun </a:t>
            </a:r>
            <a:r>
              <a:rPr lang="fi-FI" dirty="0" smtClean="0"/>
              <a:t>etenemistä ja </a:t>
            </a:r>
            <a:r>
              <a:rPr lang="fi-FI" smtClean="0"/>
              <a:t>informoi kuntia.</a:t>
            </a:r>
            <a:endParaRPr lang="fi-FI" dirty="0"/>
          </a:p>
          <a:p>
            <a:endParaRPr lang="fi-FI" dirty="0"/>
          </a:p>
        </p:txBody>
      </p:sp>
    </p:spTree>
    <p:extLst>
      <p:ext uri="{BB962C8B-B14F-4D97-AF65-F5344CB8AC3E}">
        <p14:creationId xmlns:p14="http://schemas.microsoft.com/office/powerpoint/2010/main" val="389030782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255</Words>
  <Application>Microsoft Office PowerPoint</Application>
  <PresentationFormat>Laajakuva</PresentationFormat>
  <Paragraphs>5</Paragraphs>
  <Slides>1</Slides>
  <Notes>0</Notes>
  <HiddenSlides>0</HiddenSlides>
  <MMClips>0</MMClips>
  <ScaleCrop>false</ScaleCrop>
  <HeadingPairs>
    <vt:vector size="6" baseType="variant">
      <vt:variant>
        <vt:lpstr>Käytetyt fontit</vt:lpstr>
      </vt:variant>
      <vt:variant>
        <vt:i4>3</vt:i4>
      </vt:variant>
      <vt:variant>
        <vt:lpstr>Teema</vt:lpstr>
      </vt:variant>
      <vt:variant>
        <vt:i4>1</vt:i4>
      </vt:variant>
      <vt:variant>
        <vt:lpstr>Dian otsikot</vt:lpstr>
      </vt:variant>
      <vt:variant>
        <vt:i4>1</vt:i4>
      </vt:variant>
    </vt:vector>
  </HeadingPairs>
  <TitlesOfParts>
    <vt:vector size="5" baseType="lpstr">
      <vt:lpstr>Arial</vt:lpstr>
      <vt:lpstr>Calibri</vt:lpstr>
      <vt:lpstr>Calibri Light</vt:lpstr>
      <vt:lpstr>Office-teema</vt:lpstr>
      <vt:lpstr>Vetovoimaa maaseudulle – kumppanuudella kohti uusia avoimen varhaiskasvatuksen toteuttamistapoja </vt:lpstr>
    </vt:vector>
  </TitlesOfParts>
  <Company>Seinäjoen koulutuskuntayhtymä</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PowerPoint-esitys</dc:title>
  <dc:creator>Saarijärvi, Anne</dc:creator>
  <cp:lastModifiedBy>Saarijärvi, Anne</cp:lastModifiedBy>
  <cp:revision>2</cp:revision>
  <dcterms:created xsi:type="dcterms:W3CDTF">2015-03-02T06:33:43Z</dcterms:created>
  <dcterms:modified xsi:type="dcterms:W3CDTF">2015-03-30T04:56:43Z</dcterms:modified>
</cp:coreProperties>
</file>