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1" r:id="rId1"/>
  </p:sldMasterIdLst>
  <p:notesMasterIdLst>
    <p:notesMasterId r:id="rId3"/>
  </p:notesMasterIdLst>
  <p:handoutMasterIdLst>
    <p:handoutMasterId r:id="rId4"/>
  </p:handoutMasterIdLst>
  <p:sldIdLst>
    <p:sldId id="270" r:id="rId2"/>
  </p:sldIdLst>
  <p:sldSz cx="9144000" cy="6858000" type="screen4x3"/>
  <p:notesSz cx="6858000" cy="9144000"/>
  <p:defaultTextStyle>
    <a:defPPr>
      <a:defRPr lang="fi-FI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6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Ei tyyliä, ei ruudukko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Ei tyyliä, taulukon ruudukko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eematyyli 1 - Korostu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18603FDC-E32A-4AB5-989C-0864C3EAD2B8}" styleName="Teematyyli 2 - Korostus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E9639D4-E3E2-4D34-9284-5A2195B3D0D7}" styleName="Vaalea tyyli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8D230F3-CF80-4859-8CE7-A43EE81993B5}" styleName="Vaalea tyyli 1 - Korostus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D27102A9-8310-4765-A935-A1911B00CA55}" styleName="Vaalea tyyli 1 - Korostus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Vaalea tyyli 1 - Korostus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5758FB7-9AC5-4552-8A53-C91805E547FA}" styleName="Teematyyli 1 - Korostu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D113A9D2-9D6B-4929-AA2D-F23B5EE8CBE7}" styleName="Teematyyli 2 - Korostus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3" autoAdjust="0"/>
    <p:restoredTop sz="94729" autoAdjust="0"/>
  </p:normalViewPr>
  <p:slideViewPr>
    <p:cSldViewPr snapToGrid="0" snapToObjects="1">
      <p:cViewPr>
        <p:scale>
          <a:sx n="112" d="100"/>
          <a:sy n="112" d="100"/>
        </p:scale>
        <p:origin x="-163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A232CA7-FDAA-416B-9063-BE9E55C50BDE}" type="doc">
      <dgm:prSet loTypeId="urn:microsoft.com/office/officeart/2005/8/layout/process4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fi-FI"/>
        </a:p>
      </dgm:t>
    </dgm:pt>
    <dgm:pt modelId="{B77B5660-2B31-4B68-80F4-47BD1243647B}">
      <dgm:prSet phldrT="[Teksti]"/>
      <dgm:spPr/>
      <dgm:t>
        <a:bodyPr/>
        <a:lstStyle/>
        <a:p>
          <a:r>
            <a:rPr lang="fi-FI" dirty="0" smtClean="0"/>
            <a:t>Tavoitteena tukea vammaisen henkilön osallisuutta yhteiskuntaan, työelämään sekä työnantajataitojen kehittymistä</a:t>
          </a:r>
          <a:endParaRPr lang="fi-FI" dirty="0"/>
        </a:p>
      </dgm:t>
    </dgm:pt>
    <dgm:pt modelId="{ECE91C41-EDD6-4CB2-9C64-8CDA42A43EE3}" type="parTrans" cxnId="{7F45FA0D-1366-494E-A6D9-DC872830FC54}">
      <dgm:prSet/>
      <dgm:spPr/>
      <dgm:t>
        <a:bodyPr/>
        <a:lstStyle/>
        <a:p>
          <a:endParaRPr lang="fi-FI"/>
        </a:p>
      </dgm:t>
    </dgm:pt>
    <dgm:pt modelId="{CC264F53-D8B4-4BE7-8876-EB681E1B36C4}" type="sibTrans" cxnId="{7F45FA0D-1366-494E-A6D9-DC872830FC54}">
      <dgm:prSet/>
      <dgm:spPr/>
      <dgm:t>
        <a:bodyPr/>
        <a:lstStyle/>
        <a:p>
          <a:endParaRPr lang="fi-FI"/>
        </a:p>
      </dgm:t>
    </dgm:pt>
    <dgm:pt modelId="{CAF62E86-FCC8-42F3-BEE2-13213AE8F056}">
      <dgm:prSet phldrT="[Teksti]"/>
      <dgm:spPr/>
      <dgm:t>
        <a:bodyPr/>
        <a:lstStyle/>
        <a:p>
          <a:r>
            <a:rPr lang="fi-FI" dirty="0" smtClean="0"/>
            <a:t>Henkilökohtaisen avun keskukset ydintoimijoina yhdessä vammaisten työnantajien kanssa: kehittämistyö, toimenpiteiden </a:t>
          </a:r>
          <a:r>
            <a:rPr lang="fi-FI" dirty="0" err="1" smtClean="0"/>
            <a:t>pilotointi</a:t>
          </a:r>
          <a:r>
            <a:rPr lang="fi-FI" dirty="0" smtClean="0"/>
            <a:t> , arviointi ja jatkosuunnitelmat</a:t>
          </a:r>
          <a:endParaRPr lang="fi-FI" dirty="0"/>
        </a:p>
      </dgm:t>
    </dgm:pt>
    <dgm:pt modelId="{296D7103-054F-4F76-96D7-ADDB26271D5D}" type="parTrans" cxnId="{A8138153-D7F3-4515-BA8B-2349C624DF47}">
      <dgm:prSet/>
      <dgm:spPr/>
      <dgm:t>
        <a:bodyPr/>
        <a:lstStyle/>
        <a:p>
          <a:endParaRPr lang="fi-FI"/>
        </a:p>
      </dgm:t>
    </dgm:pt>
    <dgm:pt modelId="{FAA34FE4-910E-49F6-AEF1-5A09522CB9F6}" type="sibTrans" cxnId="{A8138153-D7F3-4515-BA8B-2349C624DF47}">
      <dgm:prSet/>
      <dgm:spPr/>
      <dgm:t>
        <a:bodyPr/>
        <a:lstStyle/>
        <a:p>
          <a:endParaRPr lang="fi-FI"/>
        </a:p>
      </dgm:t>
    </dgm:pt>
    <dgm:pt modelId="{A32D0ED1-C6A5-477F-9D10-8FB8EEB242B4}">
      <dgm:prSet phldrT="[Teksti]"/>
      <dgm:spPr/>
      <dgm:t>
        <a:bodyPr/>
        <a:lstStyle/>
        <a:p>
          <a:r>
            <a:rPr lang="fi-FI" dirty="0" smtClean="0"/>
            <a:t>Yhteistyössä mukana: vammaiset henkilöt, </a:t>
          </a:r>
          <a:r>
            <a:rPr lang="fi-FI" dirty="0" err="1" smtClean="0"/>
            <a:t>Assistentti.info</a:t>
          </a:r>
          <a:r>
            <a:rPr lang="fi-FI" dirty="0" smtClean="0"/>
            <a:t>, maakunnalliset henkilökohtaisen avun keskukset, THL, TEM, / </a:t>
          </a:r>
          <a:r>
            <a:rPr lang="fi-FI" dirty="0" err="1" smtClean="0"/>
            <a:t>ELY-keskukset</a:t>
          </a:r>
          <a:r>
            <a:rPr lang="fi-FI" dirty="0" smtClean="0"/>
            <a:t> ja muut oleelliset tahot.</a:t>
          </a:r>
          <a:endParaRPr lang="fi-FI" dirty="0"/>
        </a:p>
      </dgm:t>
    </dgm:pt>
    <dgm:pt modelId="{77786366-BF0E-4F68-97D2-164E8CF81E64}" type="parTrans" cxnId="{E915B408-D98A-4115-B965-31CE57EE6D2D}">
      <dgm:prSet/>
      <dgm:spPr/>
      <dgm:t>
        <a:bodyPr/>
        <a:lstStyle/>
        <a:p>
          <a:endParaRPr lang="fi-FI"/>
        </a:p>
      </dgm:t>
    </dgm:pt>
    <dgm:pt modelId="{FD16644B-48DD-42B4-8F78-E00032A10322}" type="sibTrans" cxnId="{E915B408-D98A-4115-B965-31CE57EE6D2D}">
      <dgm:prSet/>
      <dgm:spPr/>
      <dgm:t>
        <a:bodyPr/>
        <a:lstStyle/>
        <a:p>
          <a:endParaRPr lang="fi-FI"/>
        </a:p>
      </dgm:t>
    </dgm:pt>
    <dgm:pt modelId="{33FDEC60-9A5B-4959-8C9A-E162540C281B}">
      <dgm:prSet phldrT="[Teksti]"/>
      <dgm:spPr/>
      <dgm:t>
        <a:bodyPr/>
        <a:lstStyle/>
        <a:p>
          <a:r>
            <a:rPr lang="fi-FI" dirty="0" smtClean="0"/>
            <a:t>Taustalla uudistuva vammaispalvelulaki. Selvitetään nykytila, laaditaan kehittämissuunnitelma, toteutetaan </a:t>
          </a:r>
          <a:r>
            <a:rPr lang="fi-FI" dirty="0" err="1" smtClean="0"/>
            <a:t>pilotointi</a:t>
          </a:r>
          <a:r>
            <a:rPr lang="fi-FI" dirty="0" smtClean="0"/>
            <a:t>, arvioidaan tulokset</a:t>
          </a:r>
          <a:endParaRPr lang="fi-FI" dirty="0"/>
        </a:p>
      </dgm:t>
    </dgm:pt>
    <dgm:pt modelId="{1FCAF26E-31EA-4923-9AF1-455A02EC7B5B}" type="parTrans" cxnId="{EF3DD6C6-68D5-46BC-BEBC-5C9A88E7A057}">
      <dgm:prSet/>
      <dgm:spPr/>
      <dgm:t>
        <a:bodyPr/>
        <a:lstStyle/>
        <a:p>
          <a:endParaRPr lang="fi-FI"/>
        </a:p>
      </dgm:t>
    </dgm:pt>
    <dgm:pt modelId="{8F6D23DA-42E9-4036-8A23-EFE360BCC4D2}" type="sibTrans" cxnId="{EF3DD6C6-68D5-46BC-BEBC-5C9A88E7A057}">
      <dgm:prSet/>
      <dgm:spPr/>
      <dgm:t>
        <a:bodyPr/>
        <a:lstStyle/>
        <a:p>
          <a:endParaRPr lang="fi-FI"/>
        </a:p>
      </dgm:t>
    </dgm:pt>
    <dgm:pt modelId="{819F6919-AA30-4D0B-8C3C-2D8BDB4BA72C}">
      <dgm:prSet phldrT="[Teksti]"/>
      <dgm:spPr/>
      <dgm:t>
        <a:bodyPr/>
        <a:lstStyle/>
        <a:p>
          <a:r>
            <a:rPr lang="fi-FI" dirty="0" smtClean="0"/>
            <a:t>Vammaisen henkilön näkökulmasta</a:t>
          </a:r>
          <a:endParaRPr lang="fi-FI" dirty="0"/>
        </a:p>
      </dgm:t>
    </dgm:pt>
    <dgm:pt modelId="{DFE75B2D-4607-4F7B-B928-69E973A25174}" type="parTrans" cxnId="{9347B19F-3E1E-4CEC-AC68-94E59723C597}">
      <dgm:prSet/>
      <dgm:spPr/>
      <dgm:t>
        <a:bodyPr/>
        <a:lstStyle/>
        <a:p>
          <a:endParaRPr lang="fi-FI"/>
        </a:p>
      </dgm:t>
    </dgm:pt>
    <dgm:pt modelId="{659CCC09-CA28-4A6F-8C60-D9E481E0F53A}" type="sibTrans" cxnId="{9347B19F-3E1E-4CEC-AC68-94E59723C597}">
      <dgm:prSet/>
      <dgm:spPr/>
      <dgm:t>
        <a:bodyPr/>
        <a:lstStyle/>
        <a:p>
          <a:endParaRPr lang="fi-FI"/>
        </a:p>
      </dgm:t>
    </dgm:pt>
    <dgm:pt modelId="{EFA2FA1F-781A-48BC-8B0F-B75E8332B471}">
      <dgm:prSet phldrT="[Teksti]"/>
      <dgm:spPr/>
      <dgm:t>
        <a:bodyPr/>
        <a:lstStyle/>
        <a:p>
          <a:r>
            <a:rPr lang="fi-FI" dirty="0" smtClean="0"/>
            <a:t>Henkilökohtaisen avun keskusten palveluiden näkökulmasta</a:t>
          </a:r>
          <a:endParaRPr lang="fi-FI" dirty="0"/>
        </a:p>
      </dgm:t>
    </dgm:pt>
    <dgm:pt modelId="{01DA00E7-94A5-4FCE-B696-742FA584D385}" type="parTrans" cxnId="{45AC0CF3-C3F6-497E-8252-F5E63D2E030B}">
      <dgm:prSet/>
      <dgm:spPr/>
      <dgm:t>
        <a:bodyPr/>
        <a:lstStyle/>
        <a:p>
          <a:endParaRPr lang="fi-FI"/>
        </a:p>
      </dgm:t>
    </dgm:pt>
    <dgm:pt modelId="{3B7B0876-2430-4BCD-B20A-87837D9D9864}" type="sibTrans" cxnId="{45AC0CF3-C3F6-497E-8252-F5E63D2E030B}">
      <dgm:prSet/>
      <dgm:spPr/>
      <dgm:t>
        <a:bodyPr/>
        <a:lstStyle/>
        <a:p>
          <a:endParaRPr lang="fi-FI"/>
        </a:p>
      </dgm:t>
    </dgm:pt>
    <dgm:pt modelId="{2C04A91C-5599-4C21-ADED-0A77CECAB50D}">
      <dgm:prSet phldrT="[Teksti]"/>
      <dgm:spPr/>
      <dgm:t>
        <a:bodyPr/>
        <a:lstStyle/>
        <a:p>
          <a:r>
            <a:rPr lang="fi-FI" dirty="0" smtClean="0"/>
            <a:t>Tuloksekas kehitystyö henkilökohtaisen avun keskuksissa</a:t>
          </a:r>
          <a:endParaRPr lang="fi-FI" dirty="0"/>
        </a:p>
      </dgm:t>
    </dgm:pt>
    <dgm:pt modelId="{7B087E2B-E592-4FA4-8F03-B093DAF5DB8F}" type="parTrans" cxnId="{8CF40A93-0124-4F97-98C6-CAFE54F6A96E}">
      <dgm:prSet/>
      <dgm:spPr/>
      <dgm:t>
        <a:bodyPr/>
        <a:lstStyle/>
        <a:p>
          <a:endParaRPr lang="fi-FI"/>
        </a:p>
      </dgm:t>
    </dgm:pt>
    <dgm:pt modelId="{A6CE1723-2B1D-42A8-A03D-756FC956AA8D}" type="sibTrans" cxnId="{8CF40A93-0124-4F97-98C6-CAFE54F6A96E}">
      <dgm:prSet/>
      <dgm:spPr/>
      <dgm:t>
        <a:bodyPr/>
        <a:lstStyle/>
        <a:p>
          <a:endParaRPr lang="fi-FI"/>
        </a:p>
      </dgm:t>
    </dgm:pt>
    <dgm:pt modelId="{57E0DB6E-4A43-4625-A5F5-5EF350CD8F32}">
      <dgm:prSet phldrT="[Teksti]"/>
      <dgm:spPr/>
      <dgm:t>
        <a:bodyPr/>
        <a:lstStyle/>
        <a:p>
          <a:r>
            <a:rPr lang="fi-FI" dirty="0" smtClean="0"/>
            <a:t>Osallistuva ja osaava työnantaja	</a:t>
          </a:r>
          <a:endParaRPr lang="fi-FI" dirty="0"/>
        </a:p>
      </dgm:t>
    </dgm:pt>
    <dgm:pt modelId="{B5935E21-413A-44EA-BB64-5B110B61FF78}" type="parTrans" cxnId="{B69605DE-F893-454E-B9DB-5A67221E6918}">
      <dgm:prSet/>
      <dgm:spPr/>
      <dgm:t>
        <a:bodyPr/>
        <a:lstStyle/>
        <a:p>
          <a:endParaRPr lang="fi-FI"/>
        </a:p>
      </dgm:t>
    </dgm:pt>
    <dgm:pt modelId="{FCB9D7D6-0B30-4FBD-B15A-199FD5E8547B}" type="sibTrans" cxnId="{B69605DE-F893-454E-B9DB-5A67221E6918}">
      <dgm:prSet/>
      <dgm:spPr/>
      <dgm:t>
        <a:bodyPr/>
        <a:lstStyle/>
        <a:p>
          <a:endParaRPr lang="fi-FI"/>
        </a:p>
      </dgm:t>
    </dgm:pt>
    <dgm:pt modelId="{BA92FD8B-EBB2-4BAF-A0DF-B96D1AA0A16D}">
      <dgm:prSet phldrT="[Teksti]"/>
      <dgm:spPr/>
      <dgm:t>
        <a:bodyPr/>
        <a:lstStyle/>
        <a:p>
          <a:r>
            <a:rPr lang="fi-FI" dirty="0" smtClean="0"/>
            <a:t>Ammattitaitoinen henkilökohtainen avustaja</a:t>
          </a:r>
          <a:endParaRPr lang="fi-FI" dirty="0"/>
        </a:p>
      </dgm:t>
    </dgm:pt>
    <dgm:pt modelId="{A591BA22-E440-4B5A-8079-5BAFDEE7BACB}" type="parTrans" cxnId="{AA71B824-D222-4619-9214-E89CD5DD9524}">
      <dgm:prSet/>
      <dgm:spPr/>
      <dgm:t>
        <a:bodyPr/>
        <a:lstStyle/>
        <a:p>
          <a:endParaRPr lang="fi-FI"/>
        </a:p>
      </dgm:t>
    </dgm:pt>
    <dgm:pt modelId="{0033CAAA-7401-4B6E-A5D3-D6DEA911758E}" type="sibTrans" cxnId="{AA71B824-D222-4619-9214-E89CD5DD9524}">
      <dgm:prSet/>
      <dgm:spPr/>
      <dgm:t>
        <a:bodyPr/>
        <a:lstStyle/>
        <a:p>
          <a:endParaRPr lang="fi-FI"/>
        </a:p>
      </dgm:t>
    </dgm:pt>
    <dgm:pt modelId="{BAA288FC-8D8C-406F-BED9-2DE251E39A88}" type="pres">
      <dgm:prSet presAssocID="{5A232CA7-FDAA-416B-9063-BE9E55C50BD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i-FI"/>
        </a:p>
      </dgm:t>
    </dgm:pt>
    <dgm:pt modelId="{031274F0-695E-4387-857B-499B4C849470}" type="pres">
      <dgm:prSet presAssocID="{2C04A91C-5599-4C21-ADED-0A77CECAB50D}" presName="boxAndChildren" presStyleCnt="0"/>
      <dgm:spPr/>
    </dgm:pt>
    <dgm:pt modelId="{7D2F1706-1525-437A-A4F0-74B6AB6D7344}" type="pres">
      <dgm:prSet presAssocID="{2C04A91C-5599-4C21-ADED-0A77CECAB50D}" presName="parentTextBox" presStyleLbl="node1" presStyleIdx="0" presStyleCnt="3"/>
      <dgm:spPr/>
      <dgm:t>
        <a:bodyPr/>
        <a:lstStyle/>
        <a:p>
          <a:endParaRPr lang="fi-FI"/>
        </a:p>
      </dgm:t>
    </dgm:pt>
    <dgm:pt modelId="{D74121F4-7DAA-4AAC-A5CE-C7A8F7ABA8A3}" type="pres">
      <dgm:prSet presAssocID="{2C04A91C-5599-4C21-ADED-0A77CECAB50D}" presName="entireBox" presStyleLbl="node1" presStyleIdx="0" presStyleCnt="3"/>
      <dgm:spPr/>
      <dgm:t>
        <a:bodyPr/>
        <a:lstStyle/>
        <a:p>
          <a:endParaRPr lang="fi-FI"/>
        </a:p>
      </dgm:t>
    </dgm:pt>
    <dgm:pt modelId="{98AD38F8-7A41-4579-A999-24855488032D}" type="pres">
      <dgm:prSet presAssocID="{2C04A91C-5599-4C21-ADED-0A77CECAB50D}" presName="descendantBox" presStyleCnt="0"/>
      <dgm:spPr/>
    </dgm:pt>
    <dgm:pt modelId="{988A5613-79D1-4C33-8125-81708418ED1E}" type="pres">
      <dgm:prSet presAssocID="{57E0DB6E-4A43-4625-A5F5-5EF350CD8F32}" presName="childTextBox" presStyleLbl="fg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737ED1C8-9C93-47ED-A9D8-ACE5AA087875}" type="pres">
      <dgm:prSet presAssocID="{BA92FD8B-EBB2-4BAF-A0DF-B96D1AA0A16D}" presName="childTextBox" presStyleLbl="fg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3B5504CD-E04F-44AA-9D14-B62846EBD0FE}" type="pres">
      <dgm:prSet presAssocID="{8F6D23DA-42E9-4036-8A23-EFE360BCC4D2}" presName="sp" presStyleCnt="0"/>
      <dgm:spPr/>
    </dgm:pt>
    <dgm:pt modelId="{8DD09012-43D2-4163-A3CB-7BEE993230D8}" type="pres">
      <dgm:prSet presAssocID="{33FDEC60-9A5B-4959-8C9A-E162540C281B}" presName="arrowAndChildren" presStyleCnt="0"/>
      <dgm:spPr/>
    </dgm:pt>
    <dgm:pt modelId="{169EDFA7-54FD-444E-8FE7-5867740C4F96}" type="pres">
      <dgm:prSet presAssocID="{33FDEC60-9A5B-4959-8C9A-E162540C281B}" presName="parentTextArrow" presStyleLbl="node1" presStyleIdx="0" presStyleCnt="3"/>
      <dgm:spPr/>
      <dgm:t>
        <a:bodyPr/>
        <a:lstStyle/>
        <a:p>
          <a:endParaRPr lang="fi-FI"/>
        </a:p>
      </dgm:t>
    </dgm:pt>
    <dgm:pt modelId="{C0BC3F75-0698-4EED-A339-35815439E389}" type="pres">
      <dgm:prSet presAssocID="{33FDEC60-9A5B-4959-8C9A-E162540C281B}" presName="arrow" presStyleLbl="node1" presStyleIdx="1" presStyleCnt="3"/>
      <dgm:spPr/>
      <dgm:t>
        <a:bodyPr/>
        <a:lstStyle/>
        <a:p>
          <a:endParaRPr lang="fi-FI"/>
        </a:p>
      </dgm:t>
    </dgm:pt>
    <dgm:pt modelId="{3259DA11-5DE2-4E94-8739-21A1F5129FDF}" type="pres">
      <dgm:prSet presAssocID="{33FDEC60-9A5B-4959-8C9A-E162540C281B}" presName="descendantArrow" presStyleCnt="0"/>
      <dgm:spPr/>
    </dgm:pt>
    <dgm:pt modelId="{8293251C-44C9-46C9-A278-B81E3A41327E}" type="pres">
      <dgm:prSet presAssocID="{819F6919-AA30-4D0B-8C3C-2D8BDB4BA72C}" presName="childTextArrow" presStyleLbl="fg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AA6FA0CE-B5EB-459B-BA68-6AC758BFBC1A}" type="pres">
      <dgm:prSet presAssocID="{EFA2FA1F-781A-48BC-8B0F-B75E8332B471}" presName="childTextArrow" presStyleLbl="fg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749717CC-B10F-41A1-B171-E0963FA3D3C4}" type="pres">
      <dgm:prSet presAssocID="{CC264F53-D8B4-4BE7-8876-EB681E1B36C4}" presName="sp" presStyleCnt="0"/>
      <dgm:spPr/>
    </dgm:pt>
    <dgm:pt modelId="{F9C19348-39EF-41A5-B206-1F3591A43F5C}" type="pres">
      <dgm:prSet presAssocID="{B77B5660-2B31-4B68-80F4-47BD1243647B}" presName="arrowAndChildren" presStyleCnt="0"/>
      <dgm:spPr/>
    </dgm:pt>
    <dgm:pt modelId="{74A5EC75-CB6F-4235-820D-992035BE0D2C}" type="pres">
      <dgm:prSet presAssocID="{B77B5660-2B31-4B68-80F4-47BD1243647B}" presName="parentTextArrow" presStyleLbl="node1" presStyleIdx="1" presStyleCnt="3"/>
      <dgm:spPr/>
      <dgm:t>
        <a:bodyPr/>
        <a:lstStyle/>
        <a:p>
          <a:endParaRPr lang="fi-FI"/>
        </a:p>
      </dgm:t>
    </dgm:pt>
    <dgm:pt modelId="{573689B4-CB18-4BA0-959A-452EA36CF57F}" type="pres">
      <dgm:prSet presAssocID="{B77B5660-2B31-4B68-80F4-47BD1243647B}" presName="arrow" presStyleLbl="node1" presStyleIdx="2" presStyleCnt="3"/>
      <dgm:spPr/>
      <dgm:t>
        <a:bodyPr/>
        <a:lstStyle/>
        <a:p>
          <a:endParaRPr lang="fi-FI"/>
        </a:p>
      </dgm:t>
    </dgm:pt>
    <dgm:pt modelId="{931C1BE0-9814-4337-943D-785793DA25D4}" type="pres">
      <dgm:prSet presAssocID="{B77B5660-2B31-4B68-80F4-47BD1243647B}" presName="descendantArrow" presStyleCnt="0"/>
      <dgm:spPr/>
    </dgm:pt>
    <dgm:pt modelId="{3C1CC121-C7D3-4D90-A813-B66157FB3F6D}" type="pres">
      <dgm:prSet presAssocID="{CAF62E86-FCC8-42F3-BEE2-13213AE8F056}" presName="childTextArrow" presStyleLbl="fg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732F7135-F9CC-4E46-BBCD-62C33169A948}" type="pres">
      <dgm:prSet presAssocID="{A32D0ED1-C6A5-477F-9D10-8FB8EEB242B4}" presName="childTextArrow" presStyleLbl="fg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</dgm:ptLst>
  <dgm:cxnLst>
    <dgm:cxn modelId="{501350AC-3D0B-4B67-91CB-6EFC45F969FF}" type="presOf" srcId="{EFA2FA1F-781A-48BC-8B0F-B75E8332B471}" destId="{AA6FA0CE-B5EB-459B-BA68-6AC758BFBC1A}" srcOrd="0" destOrd="0" presId="urn:microsoft.com/office/officeart/2005/8/layout/process4"/>
    <dgm:cxn modelId="{B69605DE-F893-454E-B9DB-5A67221E6918}" srcId="{2C04A91C-5599-4C21-ADED-0A77CECAB50D}" destId="{57E0DB6E-4A43-4625-A5F5-5EF350CD8F32}" srcOrd="0" destOrd="0" parTransId="{B5935E21-413A-44EA-BB64-5B110B61FF78}" sibTransId="{FCB9D7D6-0B30-4FBD-B15A-199FD5E8547B}"/>
    <dgm:cxn modelId="{EF3DD6C6-68D5-46BC-BEBC-5C9A88E7A057}" srcId="{5A232CA7-FDAA-416B-9063-BE9E55C50BDE}" destId="{33FDEC60-9A5B-4959-8C9A-E162540C281B}" srcOrd="1" destOrd="0" parTransId="{1FCAF26E-31EA-4923-9AF1-455A02EC7B5B}" sibTransId="{8F6D23DA-42E9-4036-8A23-EFE360BCC4D2}"/>
    <dgm:cxn modelId="{7F45FA0D-1366-494E-A6D9-DC872830FC54}" srcId="{5A232CA7-FDAA-416B-9063-BE9E55C50BDE}" destId="{B77B5660-2B31-4B68-80F4-47BD1243647B}" srcOrd="0" destOrd="0" parTransId="{ECE91C41-EDD6-4CB2-9C64-8CDA42A43EE3}" sibTransId="{CC264F53-D8B4-4BE7-8876-EB681E1B36C4}"/>
    <dgm:cxn modelId="{5CE04B10-C7F2-4103-9543-98735D2DCCD8}" type="presOf" srcId="{BA92FD8B-EBB2-4BAF-A0DF-B96D1AA0A16D}" destId="{737ED1C8-9C93-47ED-A9D8-ACE5AA087875}" srcOrd="0" destOrd="0" presId="urn:microsoft.com/office/officeart/2005/8/layout/process4"/>
    <dgm:cxn modelId="{A09E7621-057B-4106-A6C3-9857351E6649}" type="presOf" srcId="{33FDEC60-9A5B-4959-8C9A-E162540C281B}" destId="{169EDFA7-54FD-444E-8FE7-5867740C4F96}" srcOrd="0" destOrd="0" presId="urn:microsoft.com/office/officeart/2005/8/layout/process4"/>
    <dgm:cxn modelId="{45AC0CF3-C3F6-497E-8252-F5E63D2E030B}" srcId="{33FDEC60-9A5B-4959-8C9A-E162540C281B}" destId="{EFA2FA1F-781A-48BC-8B0F-B75E8332B471}" srcOrd="1" destOrd="0" parTransId="{01DA00E7-94A5-4FCE-B696-742FA584D385}" sibTransId="{3B7B0876-2430-4BCD-B20A-87837D9D9864}"/>
    <dgm:cxn modelId="{A8138153-D7F3-4515-BA8B-2349C624DF47}" srcId="{B77B5660-2B31-4B68-80F4-47BD1243647B}" destId="{CAF62E86-FCC8-42F3-BEE2-13213AE8F056}" srcOrd="0" destOrd="0" parTransId="{296D7103-054F-4F76-96D7-ADDB26271D5D}" sibTransId="{FAA34FE4-910E-49F6-AEF1-5A09522CB9F6}"/>
    <dgm:cxn modelId="{E915B408-D98A-4115-B965-31CE57EE6D2D}" srcId="{B77B5660-2B31-4B68-80F4-47BD1243647B}" destId="{A32D0ED1-C6A5-477F-9D10-8FB8EEB242B4}" srcOrd="1" destOrd="0" parTransId="{77786366-BF0E-4F68-97D2-164E8CF81E64}" sibTransId="{FD16644B-48DD-42B4-8F78-E00032A10322}"/>
    <dgm:cxn modelId="{9D6F2DEA-6177-4ACE-96D5-809AFD894490}" type="presOf" srcId="{5A232CA7-FDAA-416B-9063-BE9E55C50BDE}" destId="{BAA288FC-8D8C-406F-BED9-2DE251E39A88}" srcOrd="0" destOrd="0" presId="urn:microsoft.com/office/officeart/2005/8/layout/process4"/>
    <dgm:cxn modelId="{DE00AB2A-2C9F-4820-B084-739E5DB8269A}" type="presOf" srcId="{A32D0ED1-C6A5-477F-9D10-8FB8EEB242B4}" destId="{732F7135-F9CC-4E46-BBCD-62C33169A948}" srcOrd="0" destOrd="0" presId="urn:microsoft.com/office/officeart/2005/8/layout/process4"/>
    <dgm:cxn modelId="{9347B19F-3E1E-4CEC-AC68-94E59723C597}" srcId="{33FDEC60-9A5B-4959-8C9A-E162540C281B}" destId="{819F6919-AA30-4D0B-8C3C-2D8BDB4BA72C}" srcOrd="0" destOrd="0" parTransId="{DFE75B2D-4607-4F7B-B928-69E973A25174}" sibTransId="{659CCC09-CA28-4A6F-8C60-D9E481E0F53A}"/>
    <dgm:cxn modelId="{A5A6161F-E400-4F04-9347-A2B1B6A543C2}" type="presOf" srcId="{819F6919-AA30-4D0B-8C3C-2D8BDB4BA72C}" destId="{8293251C-44C9-46C9-A278-B81E3A41327E}" srcOrd="0" destOrd="0" presId="urn:microsoft.com/office/officeart/2005/8/layout/process4"/>
    <dgm:cxn modelId="{AA71B824-D222-4619-9214-E89CD5DD9524}" srcId="{2C04A91C-5599-4C21-ADED-0A77CECAB50D}" destId="{BA92FD8B-EBB2-4BAF-A0DF-B96D1AA0A16D}" srcOrd="1" destOrd="0" parTransId="{A591BA22-E440-4B5A-8079-5BAFDEE7BACB}" sibTransId="{0033CAAA-7401-4B6E-A5D3-D6DEA911758E}"/>
    <dgm:cxn modelId="{E55F8929-AF3A-4FC1-9F16-EAEB4FA0E650}" type="presOf" srcId="{2C04A91C-5599-4C21-ADED-0A77CECAB50D}" destId="{7D2F1706-1525-437A-A4F0-74B6AB6D7344}" srcOrd="0" destOrd="0" presId="urn:microsoft.com/office/officeart/2005/8/layout/process4"/>
    <dgm:cxn modelId="{A4E0DF9E-EDA9-4762-B5CC-7787362917CF}" type="presOf" srcId="{B77B5660-2B31-4B68-80F4-47BD1243647B}" destId="{74A5EC75-CB6F-4235-820D-992035BE0D2C}" srcOrd="0" destOrd="0" presId="urn:microsoft.com/office/officeart/2005/8/layout/process4"/>
    <dgm:cxn modelId="{B14F8D68-D32B-4581-9113-FE77F05582E0}" type="presOf" srcId="{33FDEC60-9A5B-4959-8C9A-E162540C281B}" destId="{C0BC3F75-0698-4EED-A339-35815439E389}" srcOrd="1" destOrd="0" presId="urn:microsoft.com/office/officeart/2005/8/layout/process4"/>
    <dgm:cxn modelId="{8CF40A93-0124-4F97-98C6-CAFE54F6A96E}" srcId="{5A232CA7-FDAA-416B-9063-BE9E55C50BDE}" destId="{2C04A91C-5599-4C21-ADED-0A77CECAB50D}" srcOrd="2" destOrd="0" parTransId="{7B087E2B-E592-4FA4-8F03-B093DAF5DB8F}" sibTransId="{A6CE1723-2B1D-42A8-A03D-756FC956AA8D}"/>
    <dgm:cxn modelId="{9C39FC19-B888-42EF-95D8-33E3B06057D8}" type="presOf" srcId="{B77B5660-2B31-4B68-80F4-47BD1243647B}" destId="{573689B4-CB18-4BA0-959A-452EA36CF57F}" srcOrd="1" destOrd="0" presId="urn:microsoft.com/office/officeart/2005/8/layout/process4"/>
    <dgm:cxn modelId="{73CEA55C-D214-4CDC-8F5B-132B60E78A7A}" type="presOf" srcId="{CAF62E86-FCC8-42F3-BEE2-13213AE8F056}" destId="{3C1CC121-C7D3-4D90-A813-B66157FB3F6D}" srcOrd="0" destOrd="0" presId="urn:microsoft.com/office/officeart/2005/8/layout/process4"/>
    <dgm:cxn modelId="{E4931C21-35FF-44A0-B2BC-095F8A6BD331}" type="presOf" srcId="{57E0DB6E-4A43-4625-A5F5-5EF350CD8F32}" destId="{988A5613-79D1-4C33-8125-81708418ED1E}" srcOrd="0" destOrd="0" presId="urn:microsoft.com/office/officeart/2005/8/layout/process4"/>
    <dgm:cxn modelId="{603FCE97-7A5C-4A31-A3F4-F7DF27C20131}" type="presOf" srcId="{2C04A91C-5599-4C21-ADED-0A77CECAB50D}" destId="{D74121F4-7DAA-4AAC-A5CE-C7A8F7ABA8A3}" srcOrd="1" destOrd="0" presId="urn:microsoft.com/office/officeart/2005/8/layout/process4"/>
    <dgm:cxn modelId="{BA4B5280-E30C-44A9-9A66-1580EC93AB78}" type="presParOf" srcId="{BAA288FC-8D8C-406F-BED9-2DE251E39A88}" destId="{031274F0-695E-4387-857B-499B4C849470}" srcOrd="0" destOrd="0" presId="urn:microsoft.com/office/officeart/2005/8/layout/process4"/>
    <dgm:cxn modelId="{DE664B9F-747C-4EF7-B5DD-24270710ED2B}" type="presParOf" srcId="{031274F0-695E-4387-857B-499B4C849470}" destId="{7D2F1706-1525-437A-A4F0-74B6AB6D7344}" srcOrd="0" destOrd="0" presId="urn:microsoft.com/office/officeart/2005/8/layout/process4"/>
    <dgm:cxn modelId="{7BE53006-7B12-4699-A514-C7D27594C658}" type="presParOf" srcId="{031274F0-695E-4387-857B-499B4C849470}" destId="{D74121F4-7DAA-4AAC-A5CE-C7A8F7ABA8A3}" srcOrd="1" destOrd="0" presId="urn:microsoft.com/office/officeart/2005/8/layout/process4"/>
    <dgm:cxn modelId="{BF8192F3-10D8-44B4-9C8B-25B7FA4E8316}" type="presParOf" srcId="{031274F0-695E-4387-857B-499B4C849470}" destId="{98AD38F8-7A41-4579-A999-24855488032D}" srcOrd="2" destOrd="0" presId="urn:microsoft.com/office/officeart/2005/8/layout/process4"/>
    <dgm:cxn modelId="{C6733285-DE86-432C-A7CF-0A871902419E}" type="presParOf" srcId="{98AD38F8-7A41-4579-A999-24855488032D}" destId="{988A5613-79D1-4C33-8125-81708418ED1E}" srcOrd="0" destOrd="0" presId="urn:microsoft.com/office/officeart/2005/8/layout/process4"/>
    <dgm:cxn modelId="{7D2275CB-0DDA-4834-97DD-EE3490041A01}" type="presParOf" srcId="{98AD38F8-7A41-4579-A999-24855488032D}" destId="{737ED1C8-9C93-47ED-A9D8-ACE5AA087875}" srcOrd="1" destOrd="0" presId="urn:microsoft.com/office/officeart/2005/8/layout/process4"/>
    <dgm:cxn modelId="{93FFA5E4-B906-4DC8-A76C-9ACCBF5B85A7}" type="presParOf" srcId="{BAA288FC-8D8C-406F-BED9-2DE251E39A88}" destId="{3B5504CD-E04F-44AA-9D14-B62846EBD0FE}" srcOrd="1" destOrd="0" presId="urn:microsoft.com/office/officeart/2005/8/layout/process4"/>
    <dgm:cxn modelId="{18BB2575-6E96-4AAF-8526-84D3A254A0D9}" type="presParOf" srcId="{BAA288FC-8D8C-406F-BED9-2DE251E39A88}" destId="{8DD09012-43D2-4163-A3CB-7BEE993230D8}" srcOrd="2" destOrd="0" presId="urn:microsoft.com/office/officeart/2005/8/layout/process4"/>
    <dgm:cxn modelId="{D9B487A6-5153-4B81-9962-49FE53D221E7}" type="presParOf" srcId="{8DD09012-43D2-4163-A3CB-7BEE993230D8}" destId="{169EDFA7-54FD-444E-8FE7-5867740C4F96}" srcOrd="0" destOrd="0" presId="urn:microsoft.com/office/officeart/2005/8/layout/process4"/>
    <dgm:cxn modelId="{314F3094-7DCD-4478-876C-6EB5587035B9}" type="presParOf" srcId="{8DD09012-43D2-4163-A3CB-7BEE993230D8}" destId="{C0BC3F75-0698-4EED-A339-35815439E389}" srcOrd="1" destOrd="0" presId="urn:microsoft.com/office/officeart/2005/8/layout/process4"/>
    <dgm:cxn modelId="{6B2669E7-4AD1-4789-9FF9-7566E299DF99}" type="presParOf" srcId="{8DD09012-43D2-4163-A3CB-7BEE993230D8}" destId="{3259DA11-5DE2-4E94-8739-21A1F5129FDF}" srcOrd="2" destOrd="0" presId="urn:microsoft.com/office/officeart/2005/8/layout/process4"/>
    <dgm:cxn modelId="{CA366791-B869-42A2-91A3-51AE82FCAC05}" type="presParOf" srcId="{3259DA11-5DE2-4E94-8739-21A1F5129FDF}" destId="{8293251C-44C9-46C9-A278-B81E3A41327E}" srcOrd="0" destOrd="0" presId="urn:microsoft.com/office/officeart/2005/8/layout/process4"/>
    <dgm:cxn modelId="{78363DC1-5169-4F97-A170-CF8440084343}" type="presParOf" srcId="{3259DA11-5DE2-4E94-8739-21A1F5129FDF}" destId="{AA6FA0CE-B5EB-459B-BA68-6AC758BFBC1A}" srcOrd="1" destOrd="0" presId="urn:microsoft.com/office/officeart/2005/8/layout/process4"/>
    <dgm:cxn modelId="{3DFC072F-B327-4856-AE13-854D1A6D5D80}" type="presParOf" srcId="{BAA288FC-8D8C-406F-BED9-2DE251E39A88}" destId="{749717CC-B10F-41A1-B171-E0963FA3D3C4}" srcOrd="3" destOrd="0" presId="urn:microsoft.com/office/officeart/2005/8/layout/process4"/>
    <dgm:cxn modelId="{C762B625-0FDF-4E70-84BD-B084BB04F7E2}" type="presParOf" srcId="{BAA288FC-8D8C-406F-BED9-2DE251E39A88}" destId="{F9C19348-39EF-41A5-B206-1F3591A43F5C}" srcOrd="4" destOrd="0" presId="urn:microsoft.com/office/officeart/2005/8/layout/process4"/>
    <dgm:cxn modelId="{3E5D92F7-661D-4BC1-8F42-C75871E2257E}" type="presParOf" srcId="{F9C19348-39EF-41A5-B206-1F3591A43F5C}" destId="{74A5EC75-CB6F-4235-820D-992035BE0D2C}" srcOrd="0" destOrd="0" presId="urn:microsoft.com/office/officeart/2005/8/layout/process4"/>
    <dgm:cxn modelId="{BFD2E883-7C45-4A99-A5BD-76E91C0DB6BB}" type="presParOf" srcId="{F9C19348-39EF-41A5-B206-1F3591A43F5C}" destId="{573689B4-CB18-4BA0-959A-452EA36CF57F}" srcOrd="1" destOrd="0" presId="urn:microsoft.com/office/officeart/2005/8/layout/process4"/>
    <dgm:cxn modelId="{A41341C1-81A1-405E-A124-97FE06D2879D}" type="presParOf" srcId="{F9C19348-39EF-41A5-B206-1F3591A43F5C}" destId="{931C1BE0-9814-4337-943D-785793DA25D4}" srcOrd="2" destOrd="0" presId="urn:microsoft.com/office/officeart/2005/8/layout/process4"/>
    <dgm:cxn modelId="{7B1714F9-D197-494F-9AE6-1547C5128102}" type="presParOf" srcId="{931C1BE0-9814-4337-943D-785793DA25D4}" destId="{3C1CC121-C7D3-4D90-A813-B66157FB3F6D}" srcOrd="0" destOrd="0" presId="urn:microsoft.com/office/officeart/2005/8/layout/process4"/>
    <dgm:cxn modelId="{1DF3BA66-72B4-454D-A745-860ADFE4410C}" type="presParOf" srcId="{931C1BE0-9814-4337-943D-785793DA25D4}" destId="{732F7135-F9CC-4E46-BBCD-62C33169A948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4121F4-7DAA-4AAC-A5CE-C7A8F7ABA8A3}">
      <dsp:nvSpPr>
        <dsp:cNvPr id="0" name=""/>
        <dsp:cNvSpPr/>
      </dsp:nvSpPr>
      <dsp:spPr>
        <a:xfrm>
          <a:off x="0" y="3911219"/>
          <a:ext cx="8229600" cy="128374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600" kern="1200" dirty="0" smtClean="0"/>
            <a:t>Tuloksekas kehitystyö henkilökohtaisen avun keskuksissa</a:t>
          </a:r>
          <a:endParaRPr lang="fi-FI" sz="1600" kern="1200" dirty="0"/>
        </a:p>
      </dsp:txBody>
      <dsp:txXfrm>
        <a:off x="0" y="3911219"/>
        <a:ext cx="8229600" cy="693224"/>
      </dsp:txXfrm>
    </dsp:sp>
    <dsp:sp modelId="{988A5613-79D1-4C33-8125-81708418ED1E}">
      <dsp:nvSpPr>
        <dsp:cNvPr id="0" name=""/>
        <dsp:cNvSpPr/>
      </dsp:nvSpPr>
      <dsp:spPr>
        <a:xfrm>
          <a:off x="0" y="4578769"/>
          <a:ext cx="4114799" cy="590524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16510" rIns="92456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300" kern="1200" dirty="0" smtClean="0"/>
            <a:t>Osallistuva ja osaava työnantaja	</a:t>
          </a:r>
          <a:endParaRPr lang="fi-FI" sz="1300" kern="1200" dirty="0"/>
        </a:p>
      </dsp:txBody>
      <dsp:txXfrm>
        <a:off x="0" y="4578769"/>
        <a:ext cx="4114799" cy="590524"/>
      </dsp:txXfrm>
    </dsp:sp>
    <dsp:sp modelId="{737ED1C8-9C93-47ED-A9D8-ACE5AA087875}">
      <dsp:nvSpPr>
        <dsp:cNvPr id="0" name=""/>
        <dsp:cNvSpPr/>
      </dsp:nvSpPr>
      <dsp:spPr>
        <a:xfrm>
          <a:off x="4114800" y="4578769"/>
          <a:ext cx="4114799" cy="590524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16510" rIns="92456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300" kern="1200" dirty="0" smtClean="0"/>
            <a:t>Ammattitaitoinen henkilökohtainen avustaja</a:t>
          </a:r>
          <a:endParaRPr lang="fi-FI" sz="1300" kern="1200" dirty="0"/>
        </a:p>
      </dsp:txBody>
      <dsp:txXfrm>
        <a:off x="4114800" y="4578769"/>
        <a:ext cx="4114799" cy="590524"/>
      </dsp:txXfrm>
    </dsp:sp>
    <dsp:sp modelId="{C0BC3F75-0698-4EED-A339-35815439E389}">
      <dsp:nvSpPr>
        <dsp:cNvPr id="0" name=""/>
        <dsp:cNvSpPr/>
      </dsp:nvSpPr>
      <dsp:spPr>
        <a:xfrm rot="10800000">
          <a:off x="0" y="1956069"/>
          <a:ext cx="8229600" cy="1974406"/>
        </a:xfrm>
        <a:prstGeom prst="upArrowCallou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600" kern="1200" dirty="0" smtClean="0"/>
            <a:t>Taustalla uudistuva vammaispalvelulaki. Selvitetään nykytila, laaditaan kehittämissuunnitelma, toteutetaan </a:t>
          </a:r>
          <a:r>
            <a:rPr lang="fi-FI" sz="1600" kern="1200" dirty="0" err="1" smtClean="0"/>
            <a:t>pilotointi</a:t>
          </a:r>
          <a:r>
            <a:rPr lang="fi-FI" sz="1600" kern="1200" dirty="0" smtClean="0"/>
            <a:t>, arvioidaan tulokset</a:t>
          </a:r>
          <a:endParaRPr lang="fi-FI" sz="1600" kern="1200" dirty="0"/>
        </a:p>
      </dsp:txBody>
      <dsp:txXfrm rot="-10800000">
        <a:off x="0" y="1956069"/>
        <a:ext cx="8229600" cy="693016"/>
      </dsp:txXfrm>
    </dsp:sp>
    <dsp:sp modelId="{8293251C-44C9-46C9-A278-B81E3A41327E}">
      <dsp:nvSpPr>
        <dsp:cNvPr id="0" name=""/>
        <dsp:cNvSpPr/>
      </dsp:nvSpPr>
      <dsp:spPr>
        <a:xfrm>
          <a:off x="0" y="2649086"/>
          <a:ext cx="4114799" cy="590347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16510" rIns="92456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300" kern="1200" dirty="0" smtClean="0"/>
            <a:t>Vammaisen henkilön näkökulmasta</a:t>
          </a:r>
          <a:endParaRPr lang="fi-FI" sz="1300" kern="1200" dirty="0"/>
        </a:p>
      </dsp:txBody>
      <dsp:txXfrm>
        <a:off x="0" y="2649086"/>
        <a:ext cx="4114799" cy="590347"/>
      </dsp:txXfrm>
    </dsp:sp>
    <dsp:sp modelId="{AA6FA0CE-B5EB-459B-BA68-6AC758BFBC1A}">
      <dsp:nvSpPr>
        <dsp:cNvPr id="0" name=""/>
        <dsp:cNvSpPr/>
      </dsp:nvSpPr>
      <dsp:spPr>
        <a:xfrm>
          <a:off x="4114800" y="2649086"/>
          <a:ext cx="4114799" cy="590347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16510" rIns="92456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300" kern="1200" dirty="0" smtClean="0"/>
            <a:t>Henkilökohtaisen avun keskusten palveluiden näkökulmasta</a:t>
          </a:r>
          <a:endParaRPr lang="fi-FI" sz="1300" kern="1200" dirty="0"/>
        </a:p>
      </dsp:txBody>
      <dsp:txXfrm>
        <a:off x="4114800" y="2649086"/>
        <a:ext cx="4114799" cy="590347"/>
      </dsp:txXfrm>
    </dsp:sp>
    <dsp:sp modelId="{573689B4-CB18-4BA0-959A-452EA36CF57F}">
      <dsp:nvSpPr>
        <dsp:cNvPr id="0" name=""/>
        <dsp:cNvSpPr/>
      </dsp:nvSpPr>
      <dsp:spPr>
        <a:xfrm rot="10800000">
          <a:off x="0" y="918"/>
          <a:ext cx="8229600" cy="1974406"/>
        </a:xfrm>
        <a:prstGeom prst="upArrowCallou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600" kern="1200" dirty="0" smtClean="0"/>
            <a:t>Tavoitteena tukea vammaisen henkilön osallisuutta yhteiskuntaan, työelämään sekä työnantajataitojen kehittymistä</a:t>
          </a:r>
          <a:endParaRPr lang="fi-FI" sz="1600" kern="1200" dirty="0"/>
        </a:p>
      </dsp:txBody>
      <dsp:txXfrm rot="-10800000">
        <a:off x="0" y="918"/>
        <a:ext cx="8229600" cy="693016"/>
      </dsp:txXfrm>
    </dsp:sp>
    <dsp:sp modelId="{3C1CC121-C7D3-4D90-A813-B66157FB3F6D}">
      <dsp:nvSpPr>
        <dsp:cNvPr id="0" name=""/>
        <dsp:cNvSpPr/>
      </dsp:nvSpPr>
      <dsp:spPr>
        <a:xfrm>
          <a:off x="0" y="693935"/>
          <a:ext cx="4114799" cy="590347"/>
        </a:xfrm>
        <a:prstGeom prst="rect">
          <a:avLst/>
        </a:prstGeom>
        <a:solidFill>
          <a:schemeClr val="accent6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16510" rIns="92456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300" kern="1200" dirty="0" smtClean="0"/>
            <a:t>Henkilökohtaisen avun keskukset ydintoimijoina yhdessä vammaisten työnantajien kanssa: kehittämistyö, toimenpiteiden </a:t>
          </a:r>
          <a:r>
            <a:rPr lang="fi-FI" sz="1300" kern="1200" dirty="0" err="1" smtClean="0"/>
            <a:t>pilotointi</a:t>
          </a:r>
          <a:r>
            <a:rPr lang="fi-FI" sz="1300" kern="1200" dirty="0" smtClean="0"/>
            <a:t> , arviointi ja jatkosuunnitelmat</a:t>
          </a:r>
          <a:endParaRPr lang="fi-FI" sz="1300" kern="1200" dirty="0"/>
        </a:p>
      </dsp:txBody>
      <dsp:txXfrm>
        <a:off x="0" y="693935"/>
        <a:ext cx="4114799" cy="590347"/>
      </dsp:txXfrm>
    </dsp:sp>
    <dsp:sp modelId="{732F7135-F9CC-4E46-BBCD-62C33169A948}">
      <dsp:nvSpPr>
        <dsp:cNvPr id="0" name=""/>
        <dsp:cNvSpPr/>
      </dsp:nvSpPr>
      <dsp:spPr>
        <a:xfrm>
          <a:off x="4114800" y="693935"/>
          <a:ext cx="4114799" cy="590347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16510" rIns="92456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300" kern="1200" dirty="0" smtClean="0"/>
            <a:t>Yhteistyössä mukana: vammaiset henkilöt, </a:t>
          </a:r>
          <a:r>
            <a:rPr lang="fi-FI" sz="1300" kern="1200" dirty="0" err="1" smtClean="0"/>
            <a:t>Assistentti.info</a:t>
          </a:r>
          <a:r>
            <a:rPr lang="fi-FI" sz="1300" kern="1200" dirty="0" smtClean="0"/>
            <a:t>, maakunnalliset henkilökohtaisen avun keskukset, THL, TEM, / </a:t>
          </a:r>
          <a:r>
            <a:rPr lang="fi-FI" sz="1300" kern="1200" dirty="0" err="1" smtClean="0"/>
            <a:t>ELY-keskukset</a:t>
          </a:r>
          <a:r>
            <a:rPr lang="fi-FI" sz="1300" kern="1200" dirty="0" smtClean="0"/>
            <a:t> ja muut oleelliset tahot.</a:t>
          </a:r>
          <a:endParaRPr lang="fi-FI" sz="1300" kern="1200" dirty="0"/>
        </a:p>
      </dsp:txBody>
      <dsp:txXfrm>
        <a:off x="4114800" y="693935"/>
        <a:ext cx="4114799" cy="5903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F2098C-D9E5-A94C-845D-DD9C72DF9C90}" type="datetime1">
              <a:rPr lang="fi-FI" smtClean="0"/>
              <a:t>20.8.2015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0492CB-34D2-B448-9596-5632AAC0F69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7329729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57CC95-2D69-D546-ADF6-F2E803F9EEC5}" type="datetime1">
              <a:rPr lang="fi-FI" smtClean="0"/>
              <a:t>20.8.2015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4D18CF-85F6-E347-8E85-30CE6921456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6683977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Kansi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 hasCustomPrompt="1"/>
          </p:nvPr>
        </p:nvSpPr>
        <p:spPr>
          <a:xfrm>
            <a:off x="685800" y="2426808"/>
            <a:ext cx="7772400" cy="816496"/>
          </a:xfrm>
        </p:spPr>
        <p:txBody>
          <a:bodyPr/>
          <a:lstStyle>
            <a:lvl1pPr algn="ctr">
              <a:defRPr sz="4400">
                <a:solidFill>
                  <a:schemeClr val="tx2"/>
                </a:solidFill>
              </a:defRPr>
            </a:lvl1pPr>
          </a:lstStyle>
          <a:p>
            <a:r>
              <a:rPr lang="fi-FI" dirty="0" smtClean="0"/>
              <a:t>Lisää kansiteksti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243304"/>
            <a:ext cx="6400800" cy="58969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smtClean="0"/>
              <a:t>Lisätekstikenttä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6CD18-4211-944F-B3DB-174CF48FBE21}" type="datetime1">
              <a:rPr lang="fi-FI" smtClean="0"/>
              <a:t>20.8.2015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2DEB9-D430-5147-9E58-114C8D9F985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71195321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i-FI" dirty="0" smtClean="0"/>
              <a:t>Otsikko tulee tähän</a:t>
            </a:r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22738-4391-D140-8D99-333A1CB801BF}" type="datetime1">
              <a:rPr lang="fi-FI" smtClean="0"/>
              <a:t>20.8.2015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2DEB9-D430-5147-9E58-114C8D9F985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51460279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Yksinkerta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i-FI" dirty="0" smtClean="0"/>
              <a:t>Otsikko tulee tähän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fi-FI" dirty="0" smtClean="0"/>
              <a:t>Muokkaa tekstiä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2B96A-2E9B-B04A-A2A3-CC17363E18A2}" type="datetime1">
              <a:rPr lang="fi-FI" smtClean="0"/>
              <a:t>20.8.2015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2DEB9-D430-5147-9E58-114C8D9F985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11180606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Vertailu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i-FI" dirty="0" smtClean="0"/>
              <a:t>Otsikko tulee tähän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 hasCustomPrompt="1"/>
          </p:nvPr>
        </p:nvSpPr>
        <p:spPr>
          <a:xfrm>
            <a:off x="457200" y="929898"/>
            <a:ext cx="4038600" cy="519626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 smtClean="0"/>
              <a:t>Muokkaa tekstiä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 hasCustomPrompt="1"/>
          </p:nvPr>
        </p:nvSpPr>
        <p:spPr>
          <a:xfrm>
            <a:off x="4648200" y="929898"/>
            <a:ext cx="4038600" cy="519626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 smtClean="0"/>
              <a:t>Muokkaa tekstiä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35975-E845-1E44-88C2-B4D8B7D431ED}" type="datetime1">
              <a:rPr lang="fi-FI" smtClean="0"/>
              <a:t>20.8.2015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2DEB9-D430-5147-9E58-114C8D9F985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86790364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dirty="0" smtClean="0"/>
              <a:t>Otsikko tulee tähän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 hasCustomPrompt="1"/>
          </p:nvPr>
        </p:nvSpPr>
        <p:spPr>
          <a:xfrm>
            <a:off x="457200" y="967575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 smtClean="0"/>
              <a:t>Muokkaa tekstiä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 hasCustomPrompt="1"/>
          </p:nvPr>
        </p:nvSpPr>
        <p:spPr>
          <a:xfrm>
            <a:off x="457200" y="1735054"/>
            <a:ext cx="4040188" cy="439110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dirty="0" smtClean="0"/>
              <a:t>Muokkaa tekstiä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967575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 smtClean="0"/>
              <a:t>Muokkaa tekstiä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 hasCustomPrompt="1"/>
          </p:nvPr>
        </p:nvSpPr>
        <p:spPr>
          <a:xfrm>
            <a:off x="4645025" y="1735054"/>
            <a:ext cx="4041775" cy="439110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dirty="0" smtClean="0"/>
              <a:t>Muokkaa tekstiä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F2B43-F05F-CC4C-A616-433A2ECC089C}" type="datetime1">
              <a:rPr lang="fi-FI" smtClean="0"/>
              <a:t>20.8.2015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2DEB9-D430-5147-9E58-114C8D9F985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32941843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+1+1+1 os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dirty="0" smtClean="0"/>
              <a:t>Otsikko tulee tähän</a:t>
            </a:r>
            <a:endParaRPr lang="fi-FI" dirty="0"/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 hasCustomPrompt="1"/>
          </p:nvPr>
        </p:nvSpPr>
        <p:spPr>
          <a:xfrm>
            <a:off x="4645025" y="3650073"/>
            <a:ext cx="4041775" cy="259299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dirty="0" smtClean="0"/>
              <a:t>Muokkaa tekstiä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F2B43-F05F-CC4C-A616-433A2ECC089C}" type="datetime1">
              <a:rPr lang="fi-FI" smtClean="0"/>
              <a:t>20.8.2015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2DEB9-D430-5147-9E58-114C8D9F9857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Sisällön paikkamerkki 5"/>
          <p:cNvSpPr>
            <a:spLocks noGrp="1"/>
          </p:cNvSpPr>
          <p:nvPr>
            <p:ph sz="quarter" idx="13" hasCustomPrompt="1"/>
          </p:nvPr>
        </p:nvSpPr>
        <p:spPr>
          <a:xfrm>
            <a:off x="4645025" y="941239"/>
            <a:ext cx="4041775" cy="259299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dirty="0" smtClean="0"/>
              <a:t>Muokkaa tekstiä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11" name="Sisällön paikkamerkki 5"/>
          <p:cNvSpPr>
            <a:spLocks noGrp="1"/>
          </p:cNvSpPr>
          <p:nvPr>
            <p:ph sz="quarter" idx="14" hasCustomPrompt="1"/>
          </p:nvPr>
        </p:nvSpPr>
        <p:spPr>
          <a:xfrm>
            <a:off x="482441" y="3653573"/>
            <a:ext cx="4041775" cy="259299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dirty="0" smtClean="0"/>
              <a:t>Muokkaa tekstiä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12" name="Sisällön paikkamerkki 5"/>
          <p:cNvSpPr>
            <a:spLocks noGrp="1"/>
          </p:cNvSpPr>
          <p:nvPr>
            <p:ph sz="quarter" idx="15" hasCustomPrompt="1"/>
          </p:nvPr>
        </p:nvSpPr>
        <p:spPr>
          <a:xfrm>
            <a:off x="482441" y="944739"/>
            <a:ext cx="4041775" cy="259299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dirty="0" smtClean="0"/>
              <a:t>Muokkaa tekstiä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19821757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+1+1 os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dirty="0" smtClean="0"/>
              <a:t>Otsikko tulee tähän</a:t>
            </a:r>
            <a:endParaRPr lang="fi-FI" dirty="0"/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 hasCustomPrompt="1"/>
          </p:nvPr>
        </p:nvSpPr>
        <p:spPr>
          <a:xfrm>
            <a:off x="4645025" y="3650073"/>
            <a:ext cx="4041775" cy="259299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dirty="0" smtClean="0"/>
              <a:t>Muokkaa tekstiä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F2B43-F05F-CC4C-A616-433A2ECC089C}" type="datetime1">
              <a:rPr lang="fi-FI" smtClean="0"/>
              <a:t>20.8.2015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2DEB9-D430-5147-9E58-114C8D9F9857}" type="slidenum">
              <a:rPr lang="fi-FI" smtClean="0"/>
              <a:t>‹#›</a:t>
            </a:fld>
            <a:endParaRPr lang="fi-FI"/>
          </a:p>
        </p:txBody>
      </p:sp>
      <p:sp>
        <p:nvSpPr>
          <p:cNvPr id="11" name="Sisällön paikkamerkki 5"/>
          <p:cNvSpPr>
            <a:spLocks noGrp="1"/>
          </p:cNvSpPr>
          <p:nvPr>
            <p:ph sz="quarter" idx="14" hasCustomPrompt="1"/>
          </p:nvPr>
        </p:nvSpPr>
        <p:spPr>
          <a:xfrm>
            <a:off x="482441" y="3653573"/>
            <a:ext cx="4041775" cy="259299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dirty="0" smtClean="0"/>
              <a:t>Muokkaa tekstiä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12" name="Sisällön paikkamerkki 5"/>
          <p:cNvSpPr>
            <a:spLocks noGrp="1"/>
          </p:cNvSpPr>
          <p:nvPr>
            <p:ph sz="quarter" idx="15" hasCustomPrompt="1"/>
          </p:nvPr>
        </p:nvSpPr>
        <p:spPr>
          <a:xfrm>
            <a:off x="482441" y="944739"/>
            <a:ext cx="8204359" cy="259299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dirty="0" smtClean="0"/>
              <a:t>Muokkaa tekstiä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86413862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+1+2 os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isällön paikkamerkki 5"/>
          <p:cNvSpPr>
            <a:spLocks noGrp="1"/>
          </p:cNvSpPr>
          <p:nvPr>
            <p:ph sz="quarter" idx="15" hasCustomPrompt="1"/>
          </p:nvPr>
        </p:nvSpPr>
        <p:spPr>
          <a:xfrm>
            <a:off x="482441" y="3653573"/>
            <a:ext cx="8204359" cy="259299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dirty="0" smtClean="0"/>
              <a:t>Muokkaa tekstiä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dirty="0" smtClean="0"/>
              <a:t>Otsikko tulee tähän</a:t>
            </a:r>
            <a:endParaRPr lang="fi-FI" dirty="0"/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 hasCustomPrompt="1"/>
          </p:nvPr>
        </p:nvSpPr>
        <p:spPr>
          <a:xfrm>
            <a:off x="4645025" y="951100"/>
            <a:ext cx="4041775" cy="259299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dirty="0" smtClean="0"/>
              <a:t>Muokkaa tekstiä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F2B43-F05F-CC4C-A616-433A2ECC089C}" type="datetime1">
              <a:rPr lang="fi-FI" smtClean="0"/>
              <a:t>20.8.2015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2DEB9-D430-5147-9E58-114C8D9F9857}" type="slidenum">
              <a:rPr lang="fi-FI" smtClean="0"/>
              <a:t>‹#›</a:t>
            </a:fld>
            <a:endParaRPr lang="fi-FI"/>
          </a:p>
        </p:txBody>
      </p:sp>
      <p:sp>
        <p:nvSpPr>
          <p:cNvPr id="11" name="Sisällön paikkamerkki 5"/>
          <p:cNvSpPr>
            <a:spLocks noGrp="1"/>
          </p:cNvSpPr>
          <p:nvPr>
            <p:ph sz="quarter" idx="14" hasCustomPrompt="1"/>
          </p:nvPr>
        </p:nvSpPr>
        <p:spPr>
          <a:xfrm>
            <a:off x="482441" y="954600"/>
            <a:ext cx="4041775" cy="259299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dirty="0" smtClean="0"/>
              <a:t>Muokkaa tekstiä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66735490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+1 os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A3B8E-1164-E449-B395-2885F7AF50CB}" type="datetime1">
              <a:rPr lang="fi-FI" smtClean="0"/>
              <a:t>20.8.2015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2DEB9-D430-5147-9E58-114C8D9F9857}" type="slidenum">
              <a:rPr lang="fi-FI" smtClean="0"/>
              <a:t>‹#›</a:t>
            </a:fld>
            <a:endParaRPr lang="fi-FI"/>
          </a:p>
        </p:txBody>
      </p:sp>
      <p:sp>
        <p:nvSpPr>
          <p:cNvPr id="8" name="Sisällön paikkamerkki 2"/>
          <p:cNvSpPr>
            <a:spLocks noGrp="1"/>
          </p:cNvSpPr>
          <p:nvPr>
            <p:ph idx="1" hasCustomPrompt="1"/>
          </p:nvPr>
        </p:nvSpPr>
        <p:spPr>
          <a:xfrm>
            <a:off x="5769161" y="929898"/>
            <a:ext cx="2917637" cy="5196265"/>
          </a:xfrm>
        </p:spPr>
        <p:txBody>
          <a:bodyPr/>
          <a:lstStyle/>
          <a:p>
            <a:pPr lvl="0"/>
            <a:r>
              <a:rPr lang="fi-FI" dirty="0" smtClean="0"/>
              <a:t>Muokkaa tekstiä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9" name="Otsikko 1"/>
          <p:cNvSpPr>
            <a:spLocks noGrp="1"/>
          </p:cNvSpPr>
          <p:nvPr>
            <p:ph type="title" hasCustomPrompt="1"/>
          </p:nvPr>
        </p:nvSpPr>
        <p:spPr>
          <a:xfrm>
            <a:off x="2596778" y="247376"/>
            <a:ext cx="6192082" cy="453596"/>
          </a:xfrm>
        </p:spPr>
        <p:txBody>
          <a:bodyPr/>
          <a:lstStyle/>
          <a:p>
            <a:r>
              <a:rPr lang="fi-FI" dirty="0" smtClean="0"/>
              <a:t>Otsikko tulee tähän</a:t>
            </a:r>
            <a:endParaRPr lang="fi-FI" dirty="0"/>
          </a:p>
        </p:txBody>
      </p:sp>
      <p:sp>
        <p:nvSpPr>
          <p:cNvPr id="10" name="Sisällön paikkamerkki 2"/>
          <p:cNvSpPr>
            <a:spLocks noGrp="1"/>
          </p:cNvSpPr>
          <p:nvPr>
            <p:ph idx="13" hasCustomPrompt="1"/>
          </p:nvPr>
        </p:nvSpPr>
        <p:spPr>
          <a:xfrm>
            <a:off x="430906" y="929898"/>
            <a:ext cx="5170875" cy="5196265"/>
          </a:xfrm>
        </p:spPr>
        <p:txBody>
          <a:bodyPr/>
          <a:lstStyle/>
          <a:p>
            <a:pPr lvl="0"/>
            <a:r>
              <a:rPr lang="fi-FI" dirty="0" smtClean="0"/>
              <a:t>Muokkaa tekstiä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8941440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+2 os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isällön paikkamerkki 2"/>
          <p:cNvSpPr>
            <a:spLocks noGrp="1"/>
          </p:cNvSpPr>
          <p:nvPr>
            <p:ph idx="13" hasCustomPrompt="1"/>
          </p:nvPr>
        </p:nvSpPr>
        <p:spPr>
          <a:xfrm>
            <a:off x="3515923" y="929898"/>
            <a:ext cx="5170875" cy="5196265"/>
          </a:xfrm>
        </p:spPr>
        <p:txBody>
          <a:bodyPr/>
          <a:lstStyle/>
          <a:p>
            <a:pPr lvl="0"/>
            <a:r>
              <a:rPr lang="fi-FI" dirty="0" smtClean="0"/>
              <a:t>Muokkaa tekstiä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A3B8E-1164-E449-B395-2885F7AF50CB}" type="datetime1">
              <a:rPr lang="fi-FI" smtClean="0"/>
              <a:t>20.8.2015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2DEB9-D430-5147-9E58-114C8D9F9857}" type="slidenum">
              <a:rPr lang="fi-FI" smtClean="0"/>
              <a:t>‹#›</a:t>
            </a:fld>
            <a:endParaRPr lang="fi-FI"/>
          </a:p>
        </p:txBody>
      </p:sp>
      <p:sp>
        <p:nvSpPr>
          <p:cNvPr id="8" name="Sisällön paikkamerkki 2"/>
          <p:cNvSpPr>
            <a:spLocks noGrp="1"/>
          </p:cNvSpPr>
          <p:nvPr>
            <p:ph idx="1" hasCustomPrompt="1"/>
          </p:nvPr>
        </p:nvSpPr>
        <p:spPr>
          <a:xfrm>
            <a:off x="428192" y="929898"/>
            <a:ext cx="2917637" cy="5196265"/>
          </a:xfrm>
        </p:spPr>
        <p:txBody>
          <a:bodyPr/>
          <a:lstStyle/>
          <a:p>
            <a:pPr lvl="0"/>
            <a:r>
              <a:rPr lang="fi-FI" dirty="0" smtClean="0"/>
              <a:t>Muokkaa tekstiä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9" name="Otsikko 1"/>
          <p:cNvSpPr>
            <a:spLocks noGrp="1"/>
          </p:cNvSpPr>
          <p:nvPr>
            <p:ph type="title" hasCustomPrompt="1"/>
          </p:nvPr>
        </p:nvSpPr>
        <p:spPr>
          <a:xfrm>
            <a:off x="2596778" y="247376"/>
            <a:ext cx="6192082" cy="453596"/>
          </a:xfrm>
        </p:spPr>
        <p:txBody>
          <a:bodyPr/>
          <a:lstStyle/>
          <a:p>
            <a:r>
              <a:rPr lang="fi-FI" dirty="0" smtClean="0"/>
              <a:t>Otsikko tulee tähän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49199807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 descr="Esityspohja_vaaka.png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228752"/>
            <a:ext cx="9148828" cy="634077"/>
          </a:xfrm>
          <a:prstGeom prst="rect">
            <a:avLst/>
          </a:prstGeom>
        </p:spPr>
      </p:pic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2596778" y="247376"/>
            <a:ext cx="6192082" cy="4535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i-FI" dirty="0" smtClean="0"/>
              <a:t>Dian otsikko tähän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929898"/>
            <a:ext cx="8229600" cy="51962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 smtClean="0"/>
              <a:t>Kappaleen otsikko</a:t>
            </a:r>
          </a:p>
          <a:p>
            <a:pPr lvl="1"/>
            <a:r>
              <a:rPr lang="fi-FI" dirty="0" smtClean="0"/>
              <a:t>Kappaleteksti</a:t>
            </a:r>
          </a:p>
          <a:p>
            <a:pPr lvl="2"/>
            <a:r>
              <a:rPr lang="fi-FI" dirty="0" smtClean="0"/>
              <a:t>toinen taso</a:t>
            </a:r>
          </a:p>
          <a:p>
            <a:pPr lvl="3"/>
            <a:r>
              <a:rPr lang="fi-FI" dirty="0" smtClean="0"/>
              <a:t>kolmas taso</a:t>
            </a:r>
          </a:p>
          <a:p>
            <a:pPr lvl="4"/>
            <a:r>
              <a:rPr lang="fi-FI" dirty="0" smtClean="0"/>
              <a:t>neljäs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343800" y="6577328"/>
            <a:ext cx="2159529" cy="2348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2A1E052D-768C-034A-B9BD-9DF7F9167884}" type="datetime1">
              <a:rPr lang="fi-FI" smtClean="0"/>
              <a:t>20.8.2015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5769162" y="6591330"/>
            <a:ext cx="1578923" cy="2238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7348085" y="6591330"/>
            <a:ext cx="1440774" cy="22086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D5D2DEB9-D430-5147-9E58-114C8D9F9857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7" name="Kuva 6" descr="Esityslogo.pn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800" y="179325"/>
            <a:ext cx="2057469" cy="557803"/>
          </a:xfrm>
          <a:prstGeom prst="rect">
            <a:avLst/>
          </a:prstGeom>
        </p:spPr>
      </p:pic>
      <p:pic>
        <p:nvPicPr>
          <p:cNvPr id="9" name="Kuva 8" descr="Esityspohja_vaaka.png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228752"/>
            <a:ext cx="9148828" cy="634077"/>
          </a:xfrm>
          <a:prstGeom prst="rect">
            <a:avLst/>
          </a:prstGeom>
        </p:spPr>
      </p:pic>
      <p:pic>
        <p:nvPicPr>
          <p:cNvPr id="10" name="Kuva 9" descr="Esityslogo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800" y="179325"/>
            <a:ext cx="2057469" cy="557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1782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2" r:id="rId2"/>
    <p:sldLayoutId id="2147483663" r:id="rId3"/>
    <p:sldLayoutId id="2147483667" r:id="rId4"/>
    <p:sldLayoutId id="2147483671" r:id="rId5"/>
    <p:sldLayoutId id="2147483674" r:id="rId6"/>
    <p:sldLayoutId id="2147483675" r:id="rId7"/>
    <p:sldLayoutId id="2147483672" r:id="rId8"/>
    <p:sldLayoutId id="2147483673" r:id="rId9"/>
    <p:sldLayoutId id="2147483668" r:id="rId10"/>
  </p:sldLayoutIdLst>
  <p:transition>
    <p:fade/>
  </p:transition>
  <p:hf hdr="0" ftr="0" dt="0"/>
  <p:txStyles>
    <p:titleStyle>
      <a:lvl1pPr algn="r" defTabSz="457200" rtl="0" eaLnBrk="1" latinLnBrk="0" hangingPunct="1">
        <a:spcBef>
          <a:spcPct val="0"/>
        </a:spcBef>
        <a:buNone/>
        <a:defRPr sz="2800" b="1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2400" b="1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457200" rtl="0" eaLnBrk="1" latinLnBrk="0" hangingPunct="1">
        <a:spcBef>
          <a:spcPct val="200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4445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715963" indent="-228600" algn="l" defTabSz="623888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9906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tsikko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ESR-hanke 2016-2017</a:t>
            </a:r>
            <a:endParaRPr lang="fi-FI" dirty="0"/>
          </a:p>
        </p:txBody>
      </p:sp>
      <p:graphicFrame>
        <p:nvGraphicFramePr>
          <p:cNvPr id="2" name="Sisällön paikkamerkki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5469325"/>
              </p:ext>
            </p:extLst>
          </p:nvPr>
        </p:nvGraphicFramePr>
        <p:xfrm>
          <a:off x="457200" y="930275"/>
          <a:ext cx="8229600" cy="5195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Dian numeron paikkamerkki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2DEB9-D430-5147-9E58-114C8D9F9857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6693966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letus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1446</TotalTime>
  <Words>90</Words>
  <Application>Microsoft Office PowerPoint</Application>
  <PresentationFormat>Näytössä katseltava diaesitys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2" baseType="lpstr">
      <vt:lpstr>Oletusteema</vt:lpstr>
      <vt:lpstr>ESR-hanke 2016-2017</vt:lpstr>
    </vt:vector>
  </TitlesOfParts>
  <Company>Mainostoimisto Define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OTSIKKO DIALLE TÄHÄN</dc:title>
  <dc:creator>Mika Kankaanpää</dc:creator>
  <cp:lastModifiedBy>Vinni Maarit</cp:lastModifiedBy>
  <cp:revision>13</cp:revision>
  <dcterms:created xsi:type="dcterms:W3CDTF">2014-03-17T14:05:55Z</dcterms:created>
  <dcterms:modified xsi:type="dcterms:W3CDTF">2015-08-20T07:08:02Z</dcterms:modified>
</cp:coreProperties>
</file>