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grpSp>
        <p:nvGrpSpPr>
          <p:cNvPr id="2" name="Ryhmä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uolivapaa piirt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Lovettu nuolenkärki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Lovettu nuolenkärki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uolivapaa piirt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Suorakulmainen kolmi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uora yhdysviiv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Lovettu nuolenkärki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Lovettu nuolenkärki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9983D1-CBA1-4486-93F1-8234CB4BD006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A4B7BC-D279-4E9C-B0C8-09322541525D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000" dirty="0" smtClean="0"/>
              <a:t>Parempi Arki  2015-2017</a:t>
            </a:r>
            <a:endParaRPr lang="fi-FI" sz="40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1.9.2015</a:t>
            </a:r>
          </a:p>
          <a:p>
            <a:r>
              <a:rPr lang="fi-FI" dirty="0" smtClean="0"/>
              <a:t>Carita </a:t>
            </a:r>
            <a:r>
              <a:rPr lang="fi-FI" dirty="0" err="1" smtClean="0"/>
              <a:t>Liljamo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537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000" dirty="0"/>
              <a:t>Väli - Suomen Kaste- alueella on käynnistynyt 1.3.2015 Parempi Arki- hanke, jossa kehitetään paljon palveluja käyttävien </a:t>
            </a:r>
            <a:r>
              <a:rPr lang="fi-FI" sz="2000" dirty="0" smtClean="0"/>
              <a:t>yhteisasiakkaiden </a:t>
            </a:r>
            <a:r>
              <a:rPr lang="fi-FI" sz="2000" dirty="0"/>
              <a:t>palvelukokonaisuuksia</a:t>
            </a:r>
            <a:r>
              <a:rPr lang="fi-FI" sz="2000" dirty="0" smtClean="0"/>
              <a:t>.</a:t>
            </a:r>
          </a:p>
          <a:p>
            <a:pPr marL="109728" indent="0">
              <a:buNone/>
            </a:pPr>
            <a:endParaRPr lang="fi-FI" sz="2000" dirty="0" smtClean="0"/>
          </a:p>
          <a:p>
            <a:r>
              <a:rPr lang="fi-FI" sz="2000" dirty="0" smtClean="0"/>
              <a:t>Hankkeeseen on palkattu </a:t>
            </a:r>
            <a:r>
              <a:rPr lang="fi-FI" sz="2000" dirty="0" err="1" smtClean="0"/>
              <a:t>moniammatillinen</a:t>
            </a:r>
            <a:r>
              <a:rPr lang="fi-FI" sz="2000" dirty="0" smtClean="0"/>
              <a:t> </a:t>
            </a:r>
            <a:r>
              <a:rPr lang="fi-FI" sz="2000" dirty="0"/>
              <a:t>kehittämistiimi joka koostuu hankejohtajasta, </a:t>
            </a:r>
            <a:r>
              <a:rPr lang="fi-FI" sz="2000" dirty="0" smtClean="0"/>
              <a:t>taloussihteeristä </a:t>
            </a:r>
            <a:r>
              <a:rPr lang="fi-FI" sz="2000" dirty="0"/>
              <a:t>ja </a:t>
            </a:r>
            <a:r>
              <a:rPr lang="fi-FI" sz="2000" dirty="0" smtClean="0"/>
              <a:t>kehittämissuunnittelijoista.</a:t>
            </a:r>
          </a:p>
          <a:p>
            <a:pPr marL="109728" indent="0">
              <a:buNone/>
            </a:pPr>
            <a:endParaRPr lang="fi-FI" sz="2000" dirty="0" smtClean="0"/>
          </a:p>
          <a:p>
            <a:r>
              <a:rPr lang="fi-FI" sz="2000" dirty="0"/>
              <a:t>Kehittämistiimi vastaa tavoitteiden mukaisten työkalujen kehittämisestä yhdessä käytännön toimijoiden kanssa sekä suunnittelee läpimurtotyöskentelyllä toteutettavat seminaarikierrokset Parempi Arki- hankkeen sisällön ja tavoitteiden mukaisesti, toimien valmentajina ja ohjaajina seminaarien välillä. </a:t>
            </a:r>
          </a:p>
          <a:p>
            <a:endParaRPr lang="fi-FI" sz="2000" dirty="0"/>
          </a:p>
          <a:p>
            <a:endParaRPr lang="fi-FI" sz="20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Parempi Arki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826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sz="1600" dirty="0" smtClean="0"/>
              <a:t>Tunnistamistyökalutyöryhmä </a:t>
            </a:r>
            <a:r>
              <a:rPr lang="fi-FI" sz="1600" dirty="0"/>
              <a:t>käynnistyy 26.8.2015 ja EP:ltä siihen osallistuu Veli Tuominiemi, Anna-Maija Koivukoski, Tuire Hautanen ja Johanna </a:t>
            </a:r>
            <a:r>
              <a:rPr lang="fi-FI" sz="1600" dirty="0" smtClean="0"/>
              <a:t>Vanninen ja Pohjanmaalta Lisa Sundman, Katarina Palo ja Mia Saukko.</a:t>
            </a:r>
          </a:p>
          <a:p>
            <a:pPr marL="109728" indent="0">
              <a:buNone/>
            </a:pPr>
            <a:r>
              <a:rPr lang="fi-FI" sz="1600" dirty="0" smtClean="0"/>
              <a:t> </a:t>
            </a:r>
          </a:p>
          <a:p>
            <a:r>
              <a:rPr lang="fi-FI" sz="1600" dirty="0" smtClean="0"/>
              <a:t>Tunnistamistyökalutyöryhmän tavoitteena on kehittää </a:t>
            </a:r>
            <a:r>
              <a:rPr lang="fi-FI" sz="1600" dirty="0" err="1" smtClean="0"/>
              <a:t>geneerinen</a:t>
            </a:r>
            <a:r>
              <a:rPr lang="fi-FI" sz="1600" dirty="0" smtClean="0"/>
              <a:t> tunnistamistyökalu sekä yksi yhteinen HOPA= hoito- ja palvelusuunnitelma </a:t>
            </a:r>
            <a:r>
              <a:rPr lang="fi-FI" sz="1600" dirty="0"/>
              <a:t>paljon palveluita käyttäville yhteisasiakkaille</a:t>
            </a:r>
            <a:r>
              <a:rPr lang="fi-FI" sz="1600" dirty="0" smtClean="0"/>
              <a:t>.</a:t>
            </a:r>
          </a:p>
          <a:p>
            <a:endParaRPr lang="fi-FI" sz="1600" dirty="0"/>
          </a:p>
          <a:p>
            <a:r>
              <a:rPr lang="fi-FI" sz="1600" dirty="0" smtClean="0"/>
              <a:t>Seminaarikierrosten </a:t>
            </a:r>
            <a:r>
              <a:rPr lang="fi-FI" sz="1600" dirty="0"/>
              <a:t>ajankohdat keväälle 2016 ovat varmistuneet ja ne järjestetään Hämeenlinnassa, Tampereella ja Seinäjoella</a:t>
            </a:r>
            <a:r>
              <a:rPr lang="fi-FI" sz="1600" dirty="0" smtClean="0"/>
              <a:t>. Yksi seminaarikierros on 2+2+2 pv puolen vuoden aikana. Seminaarikierrosten </a:t>
            </a:r>
            <a:r>
              <a:rPr lang="fi-FI" sz="1600" dirty="0"/>
              <a:t>sisällön suunnittelu on käynnissä ja valmistuu syksyn </a:t>
            </a:r>
            <a:r>
              <a:rPr lang="fi-FI" sz="1600" dirty="0" smtClean="0"/>
              <a:t> 2015 kuluessa.</a:t>
            </a:r>
          </a:p>
          <a:p>
            <a:pPr marL="109728" indent="0">
              <a:buNone/>
            </a:pPr>
            <a:endParaRPr lang="fi-FI" sz="1600" dirty="0" smtClean="0"/>
          </a:p>
          <a:p>
            <a:r>
              <a:rPr lang="fi-FI" sz="1600" dirty="0" smtClean="0"/>
              <a:t>Seminaarikierroksilla kehitetään läpimurtotyöskentelyn avulla paljon palveluita käyttävien yhteisasiakkaiden toimintamalleja ylialueellisissa seminaareissa . </a:t>
            </a:r>
            <a:r>
              <a:rPr lang="fi-FI" sz="1600" dirty="0"/>
              <a:t>Kohderyhmien </a:t>
            </a:r>
            <a:r>
              <a:rPr lang="fi-FI" sz="1600" dirty="0" smtClean="0"/>
              <a:t>kartoitus ja tiimien rakentaminen kierroksille on </a:t>
            </a:r>
            <a:r>
              <a:rPr lang="fi-FI" sz="1600" dirty="0"/>
              <a:t>käynnissä</a:t>
            </a:r>
            <a:r>
              <a:rPr lang="fi-FI" sz="1600" dirty="0" smtClean="0"/>
              <a:t>. Tiimi on </a:t>
            </a:r>
            <a:r>
              <a:rPr lang="fi-FI" sz="1600" dirty="0" err="1" smtClean="0"/>
              <a:t>moniammatillinen</a:t>
            </a:r>
            <a:r>
              <a:rPr lang="fi-FI" sz="1600" dirty="0" smtClean="0"/>
              <a:t> (5-8 </a:t>
            </a:r>
            <a:r>
              <a:rPr lang="fi-FI" sz="1600" dirty="0" err="1" smtClean="0"/>
              <a:t>hlöä</a:t>
            </a:r>
            <a:r>
              <a:rPr lang="fi-FI" sz="1600" dirty="0" smtClean="0"/>
              <a:t>) ja yksi tiimin jäsen toimii valmentajana eli yhteyshenkilönä. Työskentely vaatii sitoutumista myös seminaarien välillä paikallisessa työskentelyssä, johon voidaan ottaa mukaan myös asiakkaita.</a:t>
            </a:r>
          </a:p>
          <a:p>
            <a:pPr marL="109728" indent="0">
              <a:buNone/>
            </a:pPr>
            <a:endParaRPr lang="fi-FI" sz="1600" dirty="0" smtClean="0"/>
          </a:p>
          <a:p>
            <a:pPr marL="109728" indent="0">
              <a:buNone/>
            </a:pPr>
            <a:endParaRPr lang="fi-FI" sz="1600" dirty="0" smtClean="0"/>
          </a:p>
          <a:p>
            <a:endParaRPr lang="fi-FI" sz="1600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Parempi Arki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770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800" dirty="0" err="1"/>
              <a:t>Kick</a:t>
            </a:r>
            <a:r>
              <a:rPr lang="fi-FI" sz="2800" dirty="0"/>
              <a:t> </a:t>
            </a:r>
            <a:r>
              <a:rPr lang="fi-FI" sz="2800" dirty="0" err="1"/>
              <a:t>off-</a:t>
            </a:r>
            <a:r>
              <a:rPr lang="fi-FI" sz="2800" dirty="0"/>
              <a:t> päivä on Etelä-Pohjanmaan osalta </a:t>
            </a:r>
            <a:r>
              <a:rPr lang="fi-FI" sz="2800" dirty="0" err="1"/>
              <a:t>Mediwestissä</a:t>
            </a:r>
            <a:r>
              <a:rPr lang="fi-FI" sz="2800" dirty="0"/>
              <a:t> 1.10.2015  klo 12-16 ja Pohjanmaan osalta Vaasassa 6.10.2016 klo 12-16</a:t>
            </a:r>
            <a:r>
              <a:rPr lang="fi-FI" sz="2800" dirty="0" smtClean="0"/>
              <a:t>.</a:t>
            </a:r>
          </a:p>
          <a:p>
            <a:endParaRPr lang="fi-FI" sz="2800" dirty="0"/>
          </a:p>
          <a:p>
            <a:r>
              <a:rPr lang="fi-FI" sz="2800" dirty="0"/>
              <a:t>Ohjausryhmä aloittaa 1.9.2015 ja kokoontuu 3-4 kertaa vuodessa.</a:t>
            </a:r>
          </a:p>
          <a:p>
            <a:endParaRPr lang="fi-FI" sz="2800" dirty="0"/>
          </a:p>
          <a:p>
            <a:r>
              <a:rPr lang="fi-FI" sz="2800" dirty="0"/>
              <a:t>Hankeen etenemisestä tiedotetaan säännöllisin väliajoin osallistuville kunnille.</a:t>
            </a:r>
          </a:p>
          <a:p>
            <a:endParaRPr lang="fi-FI" sz="2800" dirty="0"/>
          </a:p>
          <a:p>
            <a:endParaRPr lang="fi-FI" sz="2800" dirty="0"/>
          </a:p>
          <a:p>
            <a:endParaRPr lang="fi-FI" sz="2800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Parempi Arki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008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/>
          </a:p>
          <a:p>
            <a:r>
              <a:rPr lang="fi-FI" smtClean="0"/>
              <a:t>Kiitos!</a:t>
            </a:r>
            <a:endParaRPr lang="fi-FI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645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la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222</Words>
  <Application>Microsoft Office PowerPoint</Application>
  <PresentationFormat>Näytössä katseltava diaesitys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Aula</vt:lpstr>
      <vt:lpstr>Parempi Arki  2015-2017</vt:lpstr>
      <vt:lpstr>Parempi Arki</vt:lpstr>
      <vt:lpstr>Parempi Arki</vt:lpstr>
      <vt:lpstr>Parempi Arki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Käyttäjä</dc:creator>
  <cp:lastModifiedBy>Käyttäjä</cp:lastModifiedBy>
  <cp:revision>3</cp:revision>
  <dcterms:created xsi:type="dcterms:W3CDTF">2015-08-19T09:03:20Z</dcterms:created>
  <dcterms:modified xsi:type="dcterms:W3CDTF">2015-08-19T09:40:42Z</dcterms:modified>
</cp:coreProperties>
</file>