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7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435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98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85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409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828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808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6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381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23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642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68EF-4743-469B-AD14-B9B6397E53CD}" type="datetimeFigureOut">
              <a:rPr lang="fi-FI" smtClean="0"/>
              <a:t>15.9.2015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14907-8DB3-4BA1-957F-4F92A42923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369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s-hanke.fi/uutiset.html?1720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SOS II –hanke -EP:n kokonaisuus: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Koulutukset</a:t>
            </a:r>
          </a:p>
          <a:p>
            <a:pPr lvl="0"/>
            <a:r>
              <a:rPr lang="fi-FI" dirty="0"/>
              <a:t>seurauspedagogiikka</a:t>
            </a:r>
          </a:p>
          <a:p>
            <a:pPr lvl="0"/>
            <a:r>
              <a:rPr lang="fi-FI" dirty="0"/>
              <a:t>ryhmänohjaajakoulutus</a:t>
            </a:r>
          </a:p>
          <a:p>
            <a:pPr lvl="0"/>
            <a:r>
              <a:rPr lang="fi-FI" dirty="0"/>
              <a:t>Kuvastin (SOS-klubissa)</a:t>
            </a:r>
          </a:p>
          <a:p>
            <a:pPr lvl="0"/>
            <a:r>
              <a:rPr lang="fi-FI" dirty="0"/>
              <a:t>yhteistutkiminen (kierrätyspäivässä)</a:t>
            </a:r>
          </a:p>
          <a:p>
            <a:r>
              <a:rPr lang="fi-FI" dirty="0"/>
              <a:t>yhteistyö</a:t>
            </a:r>
          </a:p>
          <a:p>
            <a:pPr lvl="0"/>
            <a:r>
              <a:rPr lang="fi-FI" dirty="0"/>
              <a:t>TKI yksikkö, kehittämistyöhön raportointi</a:t>
            </a:r>
          </a:p>
          <a:p>
            <a:pPr lvl="0"/>
            <a:r>
              <a:rPr lang="fi-FI" dirty="0"/>
              <a:t>Sosiaalisen puolesta - tapahtumatori</a:t>
            </a:r>
          </a:p>
          <a:p>
            <a:r>
              <a:rPr lang="fi-FI" dirty="0"/>
              <a:t>Kuntapilotit</a:t>
            </a:r>
          </a:p>
          <a:p>
            <a:r>
              <a:rPr lang="fi-FI" dirty="0" err="1"/>
              <a:t>Rake-</a:t>
            </a:r>
            <a:r>
              <a:rPr lang="fi-FI" dirty="0"/>
              <a:t> työpajakokonaisuus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41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5491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SOS II –HANKE- Etelä-Pohjanmaan pilotit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51722" y="2206487"/>
            <a:ext cx="9316278" cy="3051313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Kaksineuvoinen: </a:t>
            </a:r>
            <a:r>
              <a:rPr lang="fi-FI" dirty="0" err="1" smtClean="0"/>
              <a:t>Yhteistutkijuus</a:t>
            </a:r>
            <a:r>
              <a:rPr lang="fi-FI" dirty="0" smtClean="0"/>
              <a:t> ryhmässä(</a:t>
            </a:r>
            <a:r>
              <a:rPr lang="fi-FI" dirty="0" err="1" smtClean="0"/>
              <a:t>ttt</a:t>
            </a:r>
            <a:r>
              <a:rPr lang="fi-FI" dirty="0" smtClean="0"/>
              <a:t>-ohjeistus)</a:t>
            </a:r>
          </a:p>
          <a:p>
            <a:r>
              <a:rPr lang="fi-FI" dirty="0" smtClean="0"/>
              <a:t>Seinäjoki: </a:t>
            </a:r>
            <a:r>
              <a:rPr lang="fi-FI" dirty="0" err="1" smtClean="0"/>
              <a:t>Yhteistutkijuus</a:t>
            </a:r>
            <a:r>
              <a:rPr lang="fi-FI" dirty="0" smtClean="0"/>
              <a:t> </a:t>
            </a:r>
            <a:r>
              <a:rPr lang="fi-FI" dirty="0" err="1" smtClean="0"/>
              <a:t>tt:n</a:t>
            </a:r>
            <a:r>
              <a:rPr lang="fi-FI" dirty="0" smtClean="0"/>
              <a:t> parina</a:t>
            </a:r>
          </a:p>
          <a:p>
            <a:r>
              <a:rPr lang="fi-FI" dirty="0" smtClean="0"/>
              <a:t>Järvi-Pohjanmaa: Kuntouttava työtoiminta</a:t>
            </a:r>
          </a:p>
          <a:p>
            <a:r>
              <a:rPr lang="fi-FI" dirty="0" smtClean="0"/>
              <a:t>Alavus: Ryhmämuotoinen sosiaalityö</a:t>
            </a:r>
          </a:p>
          <a:p>
            <a:r>
              <a:rPr lang="fi-FI" dirty="0" smtClean="0"/>
              <a:t>Kurikka: Yksilöllinen sosiaalinen </a:t>
            </a:r>
            <a:r>
              <a:rPr lang="fi-FI" dirty="0" smtClean="0"/>
              <a:t>kuntoutus</a:t>
            </a:r>
          </a:p>
          <a:p>
            <a:endParaRPr lang="fi-FI" dirty="0"/>
          </a:p>
          <a:p>
            <a:r>
              <a:rPr lang="fi-FI" dirty="0" smtClean="0"/>
              <a:t>Huom. SOS –hankekokonaisuuden tuotoksia tullaan kuvaamaan laajasti IDEAKIRJA –julkaisussa, joka tulossa lähiaikoina </a:t>
            </a:r>
            <a:r>
              <a:rPr lang="fi-FI" dirty="0"/>
              <a:t>hankkeen sivuille </a:t>
            </a: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www.sos-hanke.fi/uutiset.html?17200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49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Laajakuva</PresentationFormat>
  <Paragraphs>20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 SOS II –hanke -EP:n kokonaisuus:</vt:lpstr>
      <vt:lpstr>SOS II –HANKE- Etelä-Pohjanmaan pilotit</vt:lpstr>
    </vt:vector>
  </TitlesOfParts>
  <Company>Seinäjoen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SOS II –hanke -EP:n kokonaisuus:</dc:title>
  <dc:creator>Saarijärvi, Anne</dc:creator>
  <cp:lastModifiedBy>Saarijärvi, Anne</cp:lastModifiedBy>
  <cp:revision>2</cp:revision>
  <dcterms:created xsi:type="dcterms:W3CDTF">2015-09-15T06:32:44Z</dcterms:created>
  <dcterms:modified xsi:type="dcterms:W3CDTF">2015-09-15T08:25:54Z</dcterms:modified>
</cp:coreProperties>
</file>